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31E62-6357-42A8-92D4-9A93F35B9CB6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419EB-086D-4D65-83DF-023AC2AC26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B0C778C-B30C-432F-B6EE-9BC49E039593}" type="datetime1">
              <a:rPr lang="ru-RU" smtClean="0"/>
              <a:t>21.12.2013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05D4-BC4F-4901-A678-EEDC3438695F}" type="datetime1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A1BC-D036-48E1-9855-7BB1BAA1DA1D}" type="datetime1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C4F984A-C5EC-4154-830E-67BF5210DCD7}" type="datetime1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BF55EC5-780E-43C7-9B8B-801AD7E6830D}" type="datetime1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60335E-CC35-4D31-8EC6-214D2203C113}" type="datetime1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2100D2-343F-4640-A98C-8F14E86C8402}" type="datetime1">
              <a:rPr lang="ru-RU" smtClean="0"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FFBF-60E0-4DEF-97C6-0A6E0FF8F8D5}" type="datetime1">
              <a:rPr lang="ru-RU" smtClean="0"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82A66A-AF6C-4533-BA2D-854164FF7BD9}" type="datetime1">
              <a:rPr lang="ru-RU" smtClean="0"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83A021-2AF2-4D3B-B93B-DD96736E8451}" type="datetime1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24675D0-C455-4E5F-8C67-AEEAFE93812A}" type="datetime1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97205E0-C174-40DE-A92E-4C189C25784F}" type="datetime1">
              <a:rPr lang="ru-RU" smtClean="0"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D053191-D86A-4EAE-9B71-23370BB965A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062912" cy="1531957"/>
          </a:xfrm>
        </p:spPr>
        <p:txBody>
          <a:bodyPr/>
          <a:lstStyle/>
          <a:p>
            <a:pPr algn="ctr"/>
            <a:r>
              <a:rPr lang="uk-UA" b="1" i="1" dirty="0" smtClean="0">
                <a:latin typeface="Comic Sans MS" pitchFamily="66" charset="0"/>
                <a:cs typeface="Arabic Typesetting" pitchFamily="66" charset="-78"/>
              </a:rPr>
              <a:t>Сировинна та енергетична проблеми</a:t>
            </a:r>
            <a:endParaRPr lang="uk-UA" b="1" i="1" dirty="0">
              <a:latin typeface="Comic Sans MS" pitchFamily="66" charset="0"/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8062912" cy="1752600"/>
          </a:xfrm>
        </p:spPr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Презентацію підготувала</a:t>
            </a:r>
          </a:p>
          <a:p>
            <a:r>
              <a:rPr lang="uk-UA" dirty="0" smtClean="0">
                <a:latin typeface="Comic Sans MS" pitchFamily="66" charset="0"/>
              </a:rPr>
              <a:t>учениця 10 класу:</a:t>
            </a:r>
          </a:p>
          <a:p>
            <a:r>
              <a:rPr lang="uk-UA" dirty="0" err="1" smtClean="0">
                <a:latin typeface="Comic Sans MS" pitchFamily="66" charset="0"/>
              </a:rPr>
              <a:t>Жернова</a:t>
            </a:r>
            <a:r>
              <a:rPr lang="uk-UA" dirty="0" smtClean="0">
                <a:latin typeface="Comic Sans MS" pitchFamily="66" charset="0"/>
              </a:rPr>
              <a:t> Є.О.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>
                <a:solidFill>
                  <a:schemeClr val="tx1"/>
                </a:solidFill>
              </a:rPr>
              <a:t>1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214422"/>
            <a:ext cx="7239000" cy="1362075"/>
          </a:xfrm>
        </p:spPr>
        <p:txBody>
          <a:bodyPr/>
          <a:lstStyle/>
          <a:p>
            <a:pPr algn="ctr"/>
            <a:r>
              <a:rPr lang="uk-UA" sz="4400" i="1" dirty="0" smtClean="0">
                <a:latin typeface="Comic Sans MS" pitchFamily="66" charset="0"/>
              </a:rPr>
              <a:t>Сутність проблеми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3000372"/>
            <a:ext cx="8405842" cy="3500462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Comic Sans MS" pitchFamily="66" charset="0"/>
              </a:rPr>
              <a:t>	Це проблема надійного забезпечення людства паливом і сировиною. Обмеженість ресурсів та їх вичерпаність ставить людство перед необхідністю жорстокої економії енергії, використання нових ресурсозберігаючих </a:t>
            </a:r>
            <a:r>
              <a:rPr lang="uk-UA" sz="2800" dirty="0" smtClean="0"/>
              <a:t>технологій.</a:t>
            </a:r>
            <a:endParaRPr lang="uk-UA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2</a:t>
            </a:fld>
            <a:endParaRPr lang="ru-RU" sz="20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4476752" cy="1362075"/>
          </a:xfrm>
        </p:spPr>
        <p:txBody>
          <a:bodyPr>
            <a:noAutofit/>
          </a:bodyPr>
          <a:lstStyle/>
          <a:p>
            <a:pPr algn="ctr"/>
            <a:r>
              <a:rPr lang="uk-UA" sz="4400" i="1" dirty="0" smtClean="0">
                <a:latin typeface="Comic Sans MS" pitchFamily="66" charset="0"/>
              </a:rPr>
              <a:t>Шляхи вирішення:</a:t>
            </a:r>
            <a:endParaRPr lang="ru-RU" sz="4400" i="1" dirty="0">
              <a:latin typeface="Comic Sans MS" pitchFamily="66" charset="0"/>
            </a:endParaRPr>
          </a:p>
        </p:txBody>
      </p:sp>
      <p:pic>
        <p:nvPicPr>
          <p:cNvPr id="1026" name="Picture 2" descr="Фото - 109 гірників евакуювали з шахти на Луганщи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300" y="2928934"/>
            <a:ext cx="3750494" cy="3000396"/>
          </a:xfrm>
          <a:prstGeom prst="rect">
            <a:avLst/>
          </a:prstGeom>
          <a:noFill/>
        </p:spPr>
      </p:pic>
      <p:sp>
        <p:nvSpPr>
          <p:cNvPr id="5" name="Текст 2"/>
          <p:cNvSpPr>
            <a:spLocks noGrp="1"/>
          </p:cNvSpPr>
          <p:nvPr>
            <p:ph type="body" idx="1"/>
          </p:nvPr>
        </p:nvSpPr>
        <p:spPr>
          <a:xfrm>
            <a:off x="214282" y="2214554"/>
            <a:ext cx="4000560" cy="571504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Екстенсивний</a:t>
            </a:r>
            <a:endParaRPr lang="uk-UA" sz="2800" dirty="0"/>
          </a:p>
        </p:txBody>
      </p:sp>
      <p:pic>
        <p:nvPicPr>
          <p:cNvPr id="1028" name="Picture 4" descr="Под Мелитополем строят ветровые электростанци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928934"/>
            <a:ext cx="4500594" cy="3000396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4500562" y="2214554"/>
            <a:ext cx="4000560" cy="57150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Інтенсивний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3</a:t>
            </a:fld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mic Sans MS" pitchFamily="66" charset="0"/>
              </a:rPr>
              <a:t>Екстенсивний</a:t>
            </a:r>
            <a:endParaRPr lang="ru-RU" sz="4400" i="1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5334008" cy="4867298"/>
          </a:xfrm>
        </p:spPr>
        <p:txBody>
          <a:bodyPr>
            <a:normAutofit fontScale="77500" lnSpcReduction="20000"/>
          </a:bodyPr>
          <a:lstStyle/>
          <a:p>
            <a:r>
              <a:rPr lang="uk-UA" sz="3400" dirty="0" smtClean="0">
                <a:latin typeface="Comic Sans MS" pitchFamily="66" charset="0"/>
              </a:rPr>
              <a:t>	Екстенсивний </a:t>
            </a:r>
            <a:r>
              <a:rPr lang="uk-UA" sz="3400" dirty="0" smtClean="0">
                <a:latin typeface="Comic Sans MS" pitchFamily="66" charset="0"/>
              </a:rPr>
              <a:t>шлях вирішення, що передбачає подальше збільшення видобутку енергоносіїв і абсолютне зростання </a:t>
            </a:r>
            <a:r>
              <a:rPr lang="uk-UA" sz="3400" dirty="0" smtClean="0">
                <a:latin typeface="Comic Sans MS" pitchFamily="66" charset="0"/>
              </a:rPr>
              <a:t>енергоспоживання. </a:t>
            </a:r>
            <a:r>
              <a:rPr lang="ru-RU" sz="3400" dirty="0" smtClean="0">
                <a:latin typeface="Comic Sans MS" pitchFamily="66" charset="0"/>
              </a:rPr>
              <a:t>Разом </a:t>
            </a:r>
            <a:r>
              <a:rPr lang="uk-UA" sz="3400" dirty="0" smtClean="0">
                <a:latin typeface="Comic Sans MS" pitchFamily="66" charset="0"/>
              </a:rPr>
              <a:t>з тим ряд країн стикається з досягненням межі власного виробництва енергоносіїв, або з перспективою скорочення цього виробництва. Такий розвиток подій спонукає до пошуків способів більш раціонального використання енергоресурсів.</a:t>
            </a:r>
            <a:endParaRPr lang="ru-RU" sz="3400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16388" name="Picture 4" descr="Добыча неф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992301"/>
            <a:ext cx="2487599" cy="1865699"/>
          </a:xfrm>
          <a:prstGeom prst="rect">
            <a:avLst/>
          </a:prstGeom>
          <a:noFill/>
        </p:spPr>
      </p:pic>
      <p:pic>
        <p:nvPicPr>
          <p:cNvPr id="16390" name="Picture 6" descr="Добыча угля (Бурятия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786058"/>
            <a:ext cx="2305042" cy="2547008"/>
          </a:xfrm>
          <a:prstGeom prst="rect">
            <a:avLst/>
          </a:prstGeom>
          <a:noFill/>
        </p:spPr>
      </p:pic>
      <p:pic>
        <p:nvPicPr>
          <p:cNvPr id="16386" name="Picture 2" descr="dobychgazaross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285860"/>
            <a:ext cx="2381266" cy="1785950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4</a:t>
            </a:fld>
            <a:endParaRPr lang="ru-RU" sz="2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mic Sans MS" pitchFamily="66" charset="0"/>
              </a:rPr>
              <a:t>Інтенсивний</a:t>
            </a:r>
            <a:endParaRPr lang="ru-RU" sz="4400" i="1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786058"/>
            <a:ext cx="7929618" cy="242889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	</a:t>
            </a:r>
            <a:r>
              <a:rPr lang="uk-UA" sz="2400" dirty="0" smtClean="0">
                <a:latin typeface="Comic Sans MS" pitchFamily="66" charset="0"/>
              </a:rPr>
              <a:t>Інтенсивний шлях передбачає раціональне використання природних ресурсів. Можливо більш якісне використання вихідної сировини або використання більш продуктивних і безпечних джерел енергії, таких як: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5</a:t>
            </a:fld>
            <a:endParaRPr lang="ru-RU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Comic Sans MS" pitchFamily="66" charset="0"/>
              </a:rPr>
              <a:t>Альтернативні джерела енергії</a:t>
            </a:r>
            <a:endParaRPr lang="ru-RU" sz="44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571612"/>
            <a:ext cx="1976422" cy="295266"/>
          </a:xfrm>
        </p:spPr>
        <p:txBody>
          <a:bodyPr>
            <a:normAutofit fontScale="92500" lnSpcReduction="20000"/>
          </a:bodyPr>
          <a:lstStyle/>
          <a:p>
            <a:r>
              <a:rPr lang="uk-UA" sz="1600" b="1" dirty="0" smtClean="0"/>
              <a:t>вітроенергетика</a:t>
            </a:r>
            <a:endParaRPr lang="uk-UA" sz="1600" b="1" dirty="0"/>
          </a:p>
        </p:txBody>
      </p:sp>
      <p:pic>
        <p:nvPicPr>
          <p:cNvPr id="17410" name="Picture 2" descr="http://www.investgazeta.net/img/st_img/wi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57364"/>
            <a:ext cx="1928794" cy="1316723"/>
          </a:xfrm>
          <a:prstGeom prst="rect">
            <a:avLst/>
          </a:prstGeom>
          <a:noFill/>
        </p:spPr>
      </p:pic>
      <p:pic>
        <p:nvPicPr>
          <p:cNvPr id="17412" name="Picture 4" descr="http://krskdaily.ru/uploads/2011/07/%D0%B1%D0%B8%D0%BE%D1%82%D0%BE%D0%BF%D0%BB%D0%B8%D0%B2%D0%BE-640x458.jpg"/>
          <p:cNvPicPr>
            <a:picLocks noChangeAspect="1" noChangeArrowheads="1"/>
          </p:cNvPicPr>
          <p:nvPr/>
        </p:nvPicPr>
        <p:blipFill>
          <a:blip r:embed="rId3"/>
          <a:srcRect b="3021"/>
          <a:stretch>
            <a:fillRect/>
          </a:stretch>
        </p:blipFill>
        <p:spPr bwMode="auto">
          <a:xfrm>
            <a:off x="2714612" y="2071678"/>
            <a:ext cx="2493266" cy="1730349"/>
          </a:xfrm>
          <a:prstGeom prst="rect">
            <a:avLst/>
          </a:prstGeom>
          <a:noFill/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3214678" y="1785926"/>
            <a:ext cx="1428760" cy="285752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54864" lvl="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uk-UA" sz="1600" b="1" dirty="0" smtClean="0">
                <a:solidFill>
                  <a:schemeClr val="tx1">
                    <a:tint val="75000"/>
                  </a:schemeClr>
                </a:solidFill>
              </a:rPr>
              <a:t>біопаливо</a:t>
            </a:r>
            <a:endParaRPr kumimoji="0" lang="uk-UA" sz="1600" b="1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4" name="AutoShape 6" descr="data:image/jpeg;base64,/9j/4AAQSkZJRgABAQAAAQABAAD/2wCEAAkGBhMSERQUExQWFRUWGR0YFxgXGB0cHhweIBwdHBweHh4dIiYfHBwjIR4fHy8gIycpLCwuGR4xNTAqNScrLCoBCQoKDgwOGg8PGiwkHyQsLS8sLCwsLC0sLCwsLCwsLCwsLCwsLCwsLCwsLCksLCwpKSwsLCwsLCwsLCwsLCwsLP/AABEIAMIBBAMBIgACEQEDEQH/xAAcAAACAgMBAQAAAAAAAAAAAAAGBwQFAAEDAgj/xABPEAACAgAEBAMEBwMJBAgFBQABAgMRAAQSIQUTIjEGQVEHMmGBFCNCUnGRoTNi0RVDU4KSorHB8HJzstIWJDRjs8LD4USTo9PxCCU1tOL/xAAaAQACAwEBAAAAAAAAAAAAAAAEBQECAwAG/8QAMBEAAgIBAwMCBAUEAwAAAAAAAQIAAxEEEiETMUEiUTJhcYEjQpGh8BQzsfEFYsH/2gAMAwEAAhEDEQA/ALgeDs6DsUr15n+jj3H4WzJ31WLIJDeho9/iCPljj/0szg21AHTuKogbbnV7q/vNp77XiFP4izha45jGrbqiorAk7sQXGrTZLW1DfbbGmy/5TI2UgcAmRcpxSKTSFzShmNBWLA2e1gCu+LDiMDZcKZZB1EgUWO/f0xQDgKBjIwCiEdRiUR9dgDyPVqA8u+r0NTM7wqee0ed35cYzAU7lTWyiqJajddt+14uVfIweJAevHIMssk3NvlsX01dE7X27jHcZaQ1V/jZxC4VwCaA1lWkqWJJlUuGD6a1KCwHUL7DteLKXw2VYlsvEBYJJmkGx3N2QQy2CQaPoDjufJlWY/lH6/wCjI4ik3HVsa79/w9RiXxOYi2LHyvez8h3qq+Qx6TwwCwUwJqs2olkYkCuoC7Kn1/PHPg3Dc/EmnmRmPWQjMdQFsekNqQE/u7kdvLFSw95ZQ3kD9f8AUi/SH8iDfbrXf9ceFeU+f6g/4YO4JIwtOYtS7P8AWLsex6SxC7jYHEHiGYjP7OVBdWRLBuB1HY+o8x5Yz6p9psEHvBeRpR3B/LHlM23nQPyxfHMhe8nYbgTRfDz7+gr4/hjBxRO+sm/SaOzuR/j/AIH0xHVPtJ6Y95S85iLte9Vtf4/hjpFHM5pUY/gP1xNbjq3tM/p+0Tb8q3xv+Wd6M0l1fvj+II+frjuq3tO6a+8j/wAn5kfzRxj5TMf0Gw+B/jiWnFF2PNlYb0BIov8AA2bPw749LnTvckukDybsRd2Se1V5YjqtO2CV2icD9h+PSceRDmP6Fv7GLuPiAsW+Yv8AEYkLm/3p/XdxjusZ3TEHCMwO8T/2f/bHpJ5f6J/yP8MFKZj1ec/Mn/LHROIp3HOIrzf+JH44nrGd0xBfmzecT/MH+GNjON9xwfjR/h8MFZ4vEvvFh8dan/zY9xcVhJ3YLZ+0xH8Rfw2x3WM7piCqzzn+Zc/gp/yx1XPTD+Zf+wx/zwWtnIa2kT17n/G/TEZZgaBeInzAcjt6Df8AWsR1zO6Yg0+fl/oW/wDln+OPJz7+cT/JDgqaUf0iD03B/wAWGMLCrEyEnYWRV/gG3x3Xk7IInNEAjlSfAacYeJMP5p/yP8MGZSP76+fbT/HHrTF98f3fLE/1EjpiBq8WPnG/zB/hjnJnr7o/5H+GDBo7orInvf3dx/a+PbHrkoP51fnX8cT15HTgameG/Se3x/hjm/EgfsnBocojHaSM15bH/A4z+Tl8zGfwA/jjuvO6cCRnh9043gtPBySaEBHkbN18a2Bu9gTjeLded0hEZlOMZijHy1lkkspGNo4t95HHZyO2qQ0PtFuwnrznIgjcuw+szObLGgo7hQaKoW92ypdvJaGmFwnjeYzczHQUykYDSxQJQI7RrYXqcsQAW+J2Ax18QcazJlXKZdWB1C0RNg1fswKt9KjqZrYm+wBBKLAnEF2mXGT4cMzmFjAP0PLn3i+7NXvE0uwRS1H133kxYeHTJI3FM0QAZInETA9QUIwVe4AIAG+9Ed8VvGOJzRZBiqurT/VxJpPRHszUfUqAWbuSw8hiX4JbMfQMyZA1tHJdgjZUJA+F2T5e9jJmyuftLBSDPDpO/BstJE312Qk2CnYCzv8AGlZRvtQbyxH43IzF83EhkhzdR52HWaV6FU1bL2ZHryIIrbGvZZx5n5kEz9EpoA/a1KQwFDettsRuB8XfI8TlyuZrkueS6t7tV0nb12/DUfTGgwCfl/iQQTj+cyozUEodGUvLGhVI5NbB4xd6SQekHq+HfTW4FechICUoFW3HfSD94r2sCxuPPBB4jzTZDMoYGjmgpgRYKyKe6PW4IHzB6hvWOvH8uBl0zOTe45WoA1rU0dcbKe+k0CdwQR6jG4cTEqcZgpLw2S9OkGyevc7V+YGNfyRIWC6Fr18jXck97OCLhOYGYV1iGnMhWIiN9RVSbT18ujvvtY7V2Q4o0e06MPIvXbeuofpt+WL7pXBkBOFPrPQm90e6j/PbyvG04PIbUoo89RPp5bevftiaeIyJISULKxtBpIJU+6VsCwbBsjzxvO8UbmAxjUqoCyspFEtW+34DaxZ9cTunYMijhTEgaFWhub2be/jvjIuHOWboUbefb5UT/o4l5jiwkjuIHWHA0lbsEGyCNu4A8juMd5OKpoFqyu2sCxfWAKH4HUu9eZ+GJ3SMGVkfD5KK6BY3G+/4CrH6eWPYyUpulo1R3PX5+pvy/TFjDxRdNuLPL1Wp2sXa/A/PzrHLI8cUJbg2TpULY6aNmwe63VeYY+mO3GdtMk8Ly05lXchWkCVrPu6lZyDe4vSbvyPpi7yBmkWOnKvKmYI3O0iSGaOxdU26fh32xWwZ4DMMg3SKJntQHGylyQyBl0nUKZgKNBivcShnAsWSlUro55VuoWtlT5FmHuk7p+AaxjFjn+fWaAEfz6TnPz6BSVyjRrKqBiWIAOuM+kiU34gf7OIkvEs1ET9c5UClIaxRGzVvdVRB3B+IOLDkuPpEaKRJlDrAbpJXzYaqI7K2mvNj643JkVMiJGTUw1Qs2wPY6LNDULKfFkrzxYbfYShzK5vEmcAIMrd9+1dq9N72N+tnvvibl/GGc1AnTZpTca7ksq+n4/Mn8MQF92RmBBQkMvpRrt3GPcCB2IBsdNEHY32+d7V3xcoh/KJUM48mXg8Z5o6emIk0NGmrbqIFXdgqVrvYT72/bK+0fMIo5kMUgqwTqB0lQbHUe4pu3a9tqxSHKEEC99bxlB7ystEAqNxZuj2tD6Xj02RNE9gEEleZQmiyj7QFWa3A+F1n0qj+US/Us9zCfI+NEazIjRMBdLZBIKqNrBGq63NCvSji+yHD0mK8qRJLQMQrDUFbtabUewINn174WzQUQNQXsOrv1WvbvXl2/HHTIc0WYtaMbVjZUjcAqe1bj57euMX0qHtxNV1DjvzGgvAmXz33rUWU+QG/wF+Zs1jR4BOPdLbX/ODceXltvgU4bxfNw5Xl5ZialDFqDWHUcvQGu0Yq1mu4PbzOuHeJYJZIYiAJJEvUh6RIoBeP8aOoHcMAa7bhvp2XtCluB7iVT5TNKbAa9idwR3Fi9yPM9v1xwd59RNHz8gAaGw/I/jf6nIhbtqBPod9vLGjB6xj8V/18P0wPtM23CBMUkjG9H4kL8Nxt/o47QZaYgWxAqzSkeu1EXt5XgqmykTijY/T9RviBneHn7LE/MXt6fGrxU8SwwYOJziARr+NiiPgQfPG8Sxw+dbAYgXfcf8wxrHbpOII+J+IwZZEy2Q6Y01FyoYrqIWm178x6JBJJHVVagCszwpw7Kw6kzUyRZiSOwC1GOM7EA7KGcbGiTWwrAdkDTGbltLyyrBFJt3LWF6S1d9bfAafPBp4W4Q8aNPLznd/rJn5M0bX3Ia5Y4207iwhHfB9p2DYDz5gFY3HeZWe0XiySzrFESYoFG4sgsQGau90oC7gmyfWiPQ8Qzobk5Np5su6gHlWVsqBIKIvTqLC9iavzxxlzBkZmNsXZm2dSSWO1dXcqCbA8r9MMjwhl9ESKAzbCyMtLsTubMj6B330LXfGtj9BQAAfrzKVr1GJMWaryj0kIUYkHzBWjYO/YjuN+n4jBFx/hLZ0R5nlZnXHEBIWiqMkLu1lg+ruGIUgmqIuzX8aQrmZxuTzW2sffoWLFWfKrpaO2+D3wLxANEgIehSfsHk1AbajLbKAfIbUB27Ym9yoDiVpUMSpizEqCyyJKtXodiA1A6WNfgW711H1xe8W8MtBBBII+XGdypUjQ7Euwpj20qo1WaCj0vEfxXwV8rPIoDBepkOonUrHSvdT2rtZ91bO+CLwJxjWXykpldZNYGpGYgbA9QUaR33Ni73xax8AWL2lUTLbSYK+Fc3Dl85DmJNICfECrQ21ad6Fnf97fbHTxBwR4ZWMukh7kBBU6lLFrHfuD2F+/W9Ym+KfDb5WY0HMbOdB1FrQKLsDUQQBXVRNk+eOvB/ESrHLFnHmdGCilYNoIFubfcUGAoA9vWsTn868zsfkbicYOMiTKfRnSBeSBynqmsSAupJFDUAx1dIpDsb2qogYZCOglajdLRwwuMFWChgymifMdjYoEWXiLww8PMcKxhPUj2osEAdjIGG5rdQesehOPEfGxK6pnJmEK6jSCMbqKAUWRQOo9uynfEgjGV7TjnOD3kGXLc55JQqxB2tgCALYblVc663BpAaogVsMZBKFZZHXWI3DqFICrJSEE6VAA6WJAIJ0egxqXJq+t49oQQhdglICGVdZVaHvXVdiu1msdhO2azMIZdCnlxBRYUAll1HVGRekElttmI2FYkniQBzI+U6VtehSDGASpBBpXX1NLIR8Nj8cZPlRycuzdPKZ0VaqxUcjWS3kzkbDzonpGPEkJJbp06bB+1YBZdbFQQCxYE1SjegAN+3EU5DcrnGREAatalFLRrI3LKsLXYbk9RF+ZxG7JGJOMAz3/ACVoy6TI2oz8yFgDZVV0DfcaS1nY3tpO144ZnKlYMuvXRV2UFOkEuQCp+0BaiyTRBHYViTxLL6RE5gfLgpRMgP1hViWkB1DUpVlIO9Dps6cT/EmQljjynPfmS8oaUMfuJqFAurPzDroX93FQ+SPnmWIIB+U7cX4oI8/Hm1UG4Y9WpiRIjR76tahgSB5i9sVmcyel5MpPJy40LhA5tY23KEgXoVgOojyJJ7Yk8UaPl5f6OsqIqaHZxpDOCpoE9LEKG90DYHbEjjfC53y2XzUzsxkHL7ENtrEZO3UGUsdQoUE73eOVgAP0/ScwJJlZPxOSR91XXyhDI1XrVN2d7FawEJ1iq03iNwyCEJmRK2nVF0Kp7yBkIB2rzOxPp5kYsuKZuMmKXKiVG0/WAhgQwCjUDRrWhYkA9y12TjjLwh+THmGJKOx1kA9LCQKQV1iwQobyB1acaBsD2ldvPvN8R4yWowR8nQ6SaEojmIrqHX0uq01X44up+KZTKPcKiYpIXXfpEToRLC1sC1Ua202fiwwPZ54w7iDeO9S61TmDSWsGjVfEdz5Ct9GLU4eR0j5kjAyOVVQxZtV9RodXkD+0FA74g4xzwJwzn5yT4cy6zZhIjHqUiRSFIsoRuoLMoqNgzgk2Ah77DE7xZmIVKiN+YxU88xmomJU0dqYuNGvqumNir3gQcXEFHLlhL9arsQrK6sTp0h6IBCkEMo7DsbuHkOHiSQIGRe4tmRQKU1vY7hUoXudvPE553E4AneNo7xkeDeHpmcnIxblrpeJjY2sBnuxsoY81aP8AOMD8RjhniNEmj51nQ1GZAKBVjpYKRRUUx7illettIMHN8eeCCTKQ9EbaubzIxzHJRQVe2dQBsBpJ2IN7HFfw7h5lZulmUWW5aM5qwQFCK/Uwb4+8xohTii9mZuxlj3AHcR4+IzytGaG3IvmV5xH3wfWqDj4r8ccfDfjXL50ssepXUWVYC6urBBIq9u9/DAH428Yu2UhyxTks6AyRtZIX+a6mVSCSv3b2G/cGh8B8WXL5tJG1FaKAKygdZ6N3ZV06WDULNr2OBxXmosftNy2HwPvHJ4i8QQ5SNXnvSzaRpXUbont6UMeYsvBmUWaJiVIOllJ9aOx+Ioj4YDPbBnwYYF6Rbu3UxU9KHsOxG+5PbpONeyjjFxzwMdkfUlGx1XqH5i/6xHkcYmsGnqCXDkWbJYcQ4llopXjfN0ymiCjkjYGrC154zFlxnwflc1IJJAxbSFtdrAur9TvXyGMxCivHOf2ljvzxj94oeFRJO6QuM5NDCWYPljGw5jaSdIZFZRYryHSCO5OCfxHOqZdlMOeSWToRsxmxbbjUSglZdIB36QNwPPEnhPh3jSx6X4gUBOol41mcX3AJNV59zvin8bRSBxC8k+YEQDu00SkFj7oXQqAKNybsdxdjHVHqW/vItGyuC5fqtklO9GtCsaGkAFlABN2R6UPhhk8IzKkIEj4rOBQDPKEVaHY/XIpr8D2wB8F4PmJZl+hEJNH1iTlgadxqbrce8Tp7E1e2Gdwvg3Ey4fM55dO31cMEY+RdwxHy/MYnWP6sSNMvpzF94r2zmYUFa17nWhokDY2NtAskDzNEt3M/wpxdBGyM+fJDWsWUFiiBRLR1Z23BOIfj1kXPSiORiy1YMmkCVx7qhVAAC0fM2DZx48ItmuawyU2VEjAxjnS8w6VAJZUBuyRd6SP1wRb6qB9BMK+Lf1hf4x4SuYy0cyxOGiPWZ+WJOWoLbl9bNR6gt7nvhe5LMSR9UbNGwUC0AWgzaheiQWABqPrfnsMN2Dg+Zky8sWanSVpF09GXUKp9aLnVR3FgDbthTcfyfKzMsIYty6jvVCupzV2osWKPc+QxTSWblKnxLahNrBhGfk8xk+Iw6FkfNGIEh5YpVUP2vUVRfPsPL88LXiXC5YKEkbpZCDWGUHq1HszEWACAR2Hxxb+B89nItX0eOJ4pG7zzBVWgAGURgli4qyFPYYKvGnh58wscqiIPGDzKMo6aohAq2xvzbtjOt+jZ0yeJd06ibx3lBwPxgM5KMvnXjeJwSrEqjKxtV08tQ2phfaq33xE8VeGJo5SER+UdYTRzZSdltmq9FjpCk7kGu5xRoZVchHYG0TVDzGG/mr6gStbb+uD/AMCTS5nKyxzLIY2JEcrkKws9lBJfUpGrmMfMAdsaWHo+te3tKoOp6T394EQcY0I8BSCaNplkIk6uorY+2jDQBRX11YmScIndIZsrl9aypIZC3J0xDqXpoDSe+my1Kd7Nka8S+Gjki5/mFsqzTxFyugB+k7llvZas3frjhB4sl0xrFJyY00qoUsrEabYvpBUydrI2/Hvi5O4Zr895AGOG+0h8KyMUrHmKJYEUvKIyllBFS0VKkaiCB/ljMyVuocuyIAAkS8xiem6vUWthtYuj2BwRweDJuJwxZuSatMbhY0i1ByC62SxB1ECtwdz5Xiq4YY8pnMu2c/6rThxzEUb+6B0m1Ar3yKGO6gO5vI4nbCMD3njjXEJszIjvDJCNMYWJ+YdChSDWpPMgE7fnjpxLg8MGTysl/XSqzOjmthR1LaACiBdm99gfLt4n8TDNylmhhIAZFJKltKddaiw2Y39na8R87wvNDKQTz5kyowMcep2JTUnQp0gj7Js2ew332kEjYDx/qQRndJn/AEmQ5FMokMlo4Z3PLKdTElQVBIJ1bDSNgdz58vDnDHzYkhDnoj50cbOAjSK+kWClDY1qrbFv4CkgMGcWaWLRNpUKZgrNSsGAHS4O4APne2B7KeJMxlzI2UMkKONekxCQ7HSoPMLbjzoi8VB+JV7gycdiZZeG5snEk8Wa1UzIAEjD1ygQHDKANQLFaINbd7xTjjWYVDCZmMNFCn2NIfQaXmUKUgj0IBxy4nk2RyJdIZgzm+ULEgBVq8gx8vLBZ4k8KSxZaPNJGF0RxGaN9IFgKG6BGbsglxe/kcaEqpyT3/nEqATwPEpspk4os08ObkMY0yDsZCT06SAjHzCyAkV2U994/GM2yLyFzPOy1syqE0gDmagrqxW3AN3RAI2PljpxLxXJm4WjzKwM40ch44mUoWKtpo2KcCrsUQO+IPDeEvLMqRodTl1WgB3GpdRBYBdWzHSa3xy5Pqf9PH1nHA4WRxp7yMI1D07jsvXudCtdC/dvfVQ9MXuZEZgmRc1DNl2Jky8bZVzJzO3UWSkO7AWftWK7icFzvD/pCZnLwtkFa3Z1EnOs9ADUG2JUDXGQvV8MUXiLi0OYlDRRJBSCIIAhFoSwI6VAAFCvyxTcbW/6iX2itfnIVEvpJ77AFlv3OgXqJrSCgFeQ9MFnhDhcOapnkyuYysVSvqEqyxylAG6r06LXem0nSdr3xU8I4TnWUy5FA0kMo0q1BeoMT3blsyGrDEEWDg9zXEF4fkkGYhh1zHRIsKhEZmu7pSB03ubujvjPU2EkVrLUoB6zFx4mzTS5qZo5XkVmOhyCopgGUU2mtJ6fjer44uvZ1Cs2YBDJpS3K/SJElXsVGmNyJI7NENsN/wCsIhloaWW6JHSorQenc6RfdfywzvZrw3MJrefKRRjSBDMa5zqSTTGya/EDy967xrqjsq2iVpG58zftWvkQkMAOYQQASd0IDDcGh5jsb+GBv2cMRnlJtdSHu2m+mj75Jbce6lHs3YNZD7WZIuXlwwHO1sUNbFNP1gPYb7bXfbbAT4UmCZuEpCuZJoaABqG40uDqIBC+fbp3I8q1DOlI+smw4uBjzWcfD8/44zGjGfu/oP443hUHYQ7as8SQl1I1EX2Pz74RPGsy0+Zd7SQqeWjiSga21UNlCrVbDej3vBPwXwbPAGzGf4jmJNKlzGJZRHYHaQnd18ioAv49sB3MVhWuNQ5sDkikUWWatNDz/JvXDHRL35gWqPIk7gfh3Oyur5MNEUNJKHRgALuw7A2xNkAHuR2wZcI8B8RLczNcSzDmx9XFI0a0O4JG39n898A/CvFWbysh+hLHLzLJiIUUBspKjSxa/PtsfvYKeC5vxFmn1OYMnFdHXGt/HSp1OT/tED44x1W4ue01oxsEhe0LKhM5QMjWBK6qyIFAFAbWWZ6JLGjbD1xTcE4XnZ5KyplEyKZdTydIJIrV07jsQva7Hri68e8FZJZJpBCyOqpzGc6pJAo30q3Qoq9I2+rHrigeaSMuQyKQoU6JXS3Pl0uKCi9v3Pjg6v1VAD2gb+mwk+8ZvhTw5nYTrzmemnav2agCMfiSNTEf1cDnj/w6YeZmQWIkfoRIE6Wrc3dlju2qvI+uOHBOPcczM2iFYYoUAUyzRkLsNypJLSH/AGbGwJIu8FHjfgkuYy0IASeWJg3U4RO3UxXUL7UBe2o4W1E128+YdYA9fEV30Z7oLJrBSNTyVJ1WCSPiCKv0YYbvhePPmIjPSRUw0hFRi4Hb6yQHSzEd68/PCtOU5MgpYwU1SBlnFj0IIfZzpG/cWOxxZcM8T5yJ1aMHMyFP2RleQtbbALravsktWwJwZqazYuQe0GocIcGSfFXhUZd2c8hIS/1eozWbWiNhWs9lX9dsC6Tjo3pRrIHLGyC2C+vvavxvDll4fNnMlozcSxOQTpjbXoO9EHsXHzF4U+c4fLAmuWDNRqq05L1pW7B3WtTnUoB74rp7t64PiWtr2njzGF4VyozfD4kzixTRhg0YcgWF2W1AFAVW93598B/ibg7ZR5CTphDEoxzCC1ICtSjfawAoF79tjjvJ4mzOiOOLmxLGFhUBwC9X1sSvvHp7Gt8X3h6M8Sy0sGcTmxRyqylntmNseph2AFDp07E774oQ9O6wnj2lxttwggnF46lOWjWD6mONLFyKXa2F6yVo9yRSjv54tfDXhmHic00maQySRaFEiTBW7v72ihYoAGrofDFd4o8PjKzvEgIQqHRViDBEGqkttyaX9Rif4M8Y5XKnMI4d5nZWEYhCMFpm3PY0D5+ZG294tYAasp3OPrKqSH9XYSo41wF8s8isrlUZkEnIQI2odwSewr1xcr7RImycGWyUjsVVY5JD9Vp933Ua1N9QPpW3cHEHxLxb6avLnjDIpWQARaXG4FBg9jZqx1zvg6HL5HL5mAMsVh5OeQ7jWUCKNKgUNz5e9+WjZyu/+HEquMHbKbw34eizWbgWVWbmat+YrMCoYirBNWOwrvjXEOFCKR4W0h4zympXK2SWBsb6fjiT4Z4ll8tmoZZpoo0issacHqDVp0qd9/8AHBH468RcPz+XSOGeSR9YKujOFWtmBBI3IP3T5YksVs2qO4kYymSZ58Q8UyE+QWOPNxPmo441AgClmK6QwBZdTKADQvtvgP4SFyxkLLKytGyG+ZY5iGmA16bBIB29a3o488B4Tlh0CPmSyqY4NgKkYgAsbG25HzxuXKAalIUNQjIEoHWrAadz8Di1dWAQ05n5yJ0ngeN2QuBIulCOdVOG6RZ290Xd1gk8QeBjmNL5CfLKzktIiuF5YYKdIkjLMSWDX5HVtsMW3GPDCZ/LRnL5mNM2UitQ0TC1HWX0gsxoncX7gwNeFYcvweV2ITMTgctnikAReokj6y21dO50gdwMYPY1nFfeXVQnLTxD4trJHJ1rjIYCV2k5uxD+jAEdgu4oAYpwSwBVtWrRpBmAtt1K04A3777bYkzOTI5UvQl1aecNgdRZe29aa2xa8F8Ey5vKy8uUxzK6rFzFR0YAtZ16Sx7kbXWkeuCPTSucYmfNhxLjhPs5riEeaTNxNl4yHQLpDluksrcqkYEgg2T6Vjz7Q/GIczZTQAqMlvbIwbvqUqGBQit+9P2xb+EfDUfBcnI00kZd6Z9J0qWUNpVTJ3LfGtycBviri0eanaVdcVxhHBlSr7oaUn90fIYE06myzceQPM3sIVcDvKZ2DkgMTb6eqRRuR1inAU0aIugaPbDZ9n3ht8nl2WbMRzF21qV9wAjbSOy3e4XbsR3wrsjwWfNPyY2ZZJFUhnIkVWHYt0nSrKfeHm64bfgXwu+QyaQO6swJY6bIBPcKW3I2vcDudsTrW7LI048wf9q/EowkEQ98uZEZbUDSKYAhWsnbpIHdTeF3k5XZ4/o7uJTfL0tZAYkAg6BZVvIb7nY1hk+1TNRmKOMM3OVuYpj09Nd9Y1AgEGxtR04Wc0RG6lzRLBaVjpbYgC962I/rHyOCtMPwQJnd8eZ9BQIQo1lC1DURYBPmQL2/DGYrvCGVkTI5ZZHWRhEtsRZIraydzQoWQDtuLxrCMrg+IeG48xceI/HM+YytSRHKrqUmpEkL+YXaile8dQ+yBsdjQ5nio1tTMoCCxoRtI2pLJsm9IJ23J+OL3xlx7m5ttE/1WXBWuvqYGjuq0QXpdvsqTijysMsrJEuYt5TrYkyDbcizpoCtTm9tx6Ye6denUMxXcd9nELPDHtPyOXiEcgETqgZmKKC47b6Bu3mBudNbnfEqX25cOD6VSaS6opGKN+Q1FWJ+WKzK+xyOU8zNunMc2REXofAs77+gpR2waeGfA2TyX/Zo1D1+1fqf+0TsPgoAwosatmLAxkgcKARBDxpxQ5mfLGhGhTXFFMh1lie7LpOgWFG57IcDcbojQs3JmVX1OAVUM13pvv7oG+n7R9cML2iZGJIDNykkzDkRqwQl6o6twSVAWxdeYwuBl2RgPo5qJdZvme+aod/vaFP+ycNdMc1CLbhiwxir7UspHGzZlVhKtp0ITIfzVQLsHYemJvh32iZPOOy5cM5UWfq2AHzO3ywH8B9la56CKXMa411M3LQ1qF0Cxckjsaqu/wAcMnhXB0y0YhgjSONeyqK+Z6tz6k2cK71RWIQxjUWKjcIpeOZc87MFuUjahasSSqWNN0xH9GKGJnh/jKZOWSZokl1LoQRyICq2KL6jYsBQBXrgr8WeF4Y43zJgics2qXVrYtuCe0god+3bbY1WFkkepCRE5Mj/AHj5C/JBtbj8sM62FqY8QBlNbZjO4Z7Rsq2s5hUywUKRcivYO99K7Abfjqxx8YcBynEY48xGS3LUunKG8pAtFO3a/nufxwO+EPC8WbzEwmgJiQCgxcBqYBAdtxS3Xw9Ni04otICiNQoFACwB6UAlAYXXgVWYSGVHeuWiS+hFNBMa9JZjcg97eh3G50D88GnhDOxZPIln1BjKbSE627AA+8fIX32sYp/H/hdeHwCSKB5tR2JlYkOSKJVEFigdiVFnv5EI4VCqIokDh1jcsCApBIdtwdweoYYMVvG3xBVBr5jZn8T5fOxyZf8A6zEZEYLI7coKQL97X3uqHxwET+zT+T4+ecyZnakKpHRBO5IcsTQCkdhdj8MVeQjiaTLKA/VIPtL5uq/d/dw8uI5USwyxhShkRk1jT06gRY6hffAtv4Drt7eZun4itnvE7NERq2nPSg/4Ph8MNXhgRMhCZCxRIVZhWogBAx6a3I9K7jCf9oGU/k5kjJzBLI2iRtKKSb7UWJqx5jy+VDwEu8ck0sruGKJq6mNhWpSWoWFrsTtWN7cXFQDxM0HTBJl74s4H9Mzh5E8phd0KpPHIoVjSm9ACqg72AKBPpi64v4Vi4c+WjgkZhJ1MV3BbUqmurYbdrOKGfl6prLnpH2V++n7xwxeD8KGZ4PDHCeXLZIkKkkAStYtRtY8gcXcCohs8SoJcEQK4RmSk+VPMexOvcd+qP9/44MfH/gSZ0MuTSHmmRSYhEtsWLBmLMSAbYHsAADvhbeKuNyZdnhWecShFAtDHsQhLAswdbAP2QfwxnhObirs0v0mYxRxu5Zpyy7A19pgTfr2o+mM7mLMChlqwADull4E8Gw5bMJmM5Pl4miYkR/SI5LIHSxCbBQTdartdxRxJ8RxD6TmgOVRfmKe9hiCD3PcSX88Q1mZmiJkTqJVtu/Vuele9MP0xuKRzDJIZI2MRHMaUnZCNIHWLPUoFKCd8bpWK23EzNmLDGJO4Fwg5vNcpWgtql6lcbAAtRUCzpY9zWK7hHs0z82cXmRchIiRzY2IUhXIOlrZrayB2+WK7ifiWXLyXlJU5yuUHLiBYLTLVtEB6DYm8NT2XcazWbyZkzklMJCimtLMAASSO3c0KAHTgXV2sPh5E3oRT3l94r4Y0+TnTQD0ll/FeobivSu+E2IidIqMB10bt5j3ftn9zFh4jkmknnMqqXRtOoFgCqtoutddipv4YjZcMXRNMYVhaWw2Yj1L37wIwVpqukmCfnMbn3tIc/BMzmI42ysIkI6HMJPMQoysrDqAHSVAIB3U/DD44Nknjy8MctO6RqjNqJ1FQBe4verwi+D+OJ8nmI+SYikpAmWOmHvbMSpNEBjQsDY3h8ctr/anvXbC3Wud+MZEL06+nviA/tS4TRhzIiDV9VJuR0myN7A3tl+a4XkuWCiiidBq+ZVo3mOv4/wB8YL/aG87ZtYWVmQLcbIZFB1DYNpOk04I+AN4EY0YICYjROmQNruvIjU21j9Y79MNdLnpDMDuxvOIzfZ9xDONlSZonmJlfQ7S0Sl2u7G3XvTDYgj0xmA3Je1heHoMs0JOjtpkDjfc9wSOomlvYVjMJrazvOF8w9CNoy3+ZUgx6po2RE7kIVkOgjzc6rJVNQrfqbGZfixibnK8akkrYiayKBYCzQFUPmB2vEP6SNIAiQyTG/eksjVt9vuzb/wBVfXE3huR+lTGOFIwI0NOTIQK7NQY3qc2ARvYGHLkbTu7RYgO4Y7zhmfanPCrR0WlVqBDnQB6G+osvu/L8/HBfF3Gs/KVyxLVV0q6UvzZm7fM4NeAeBMmSomueVib1QQoDXckIjEL5ai3et9xhgcP4YsEYihURovZVCgD5aO59fPCM9IfCsbZtPcxW+KMnPGMt/KEwlk6qSJbBFjeyVq+le3riml4cmmVQSW1amJaJNVBiTRY0Bu3xtcOLj+QjWGTMSrGTEhIdkR2FbgKSve+3xOEmczHokkJkuRtOyqPR3rqIAHSPwOG2kbNYHtF2oX1kwnyvjaaGNVVYxGoKqOchPSAdIofEbn1xQJ7WOJNPyUhjeTUVCIrMbB7DSd/xGJPBuGpmM3l8sqybEaiSu1XJJY071uvf7Iw1fDPgiDIBuQg1t78jjU7Xvu2oUPgKH44E1NdKHgc/eE02WsO/H2lDLls/LkX+kCOCRlJb90bFja2QdN9icL9czGBG5kkbSSK0923a937C1HyGHvmsqZEZHClXUqw0ncEUR+0B3/HC79ofhz6LEhy2XiGo6RWXD6dVamZnc6CANjT+XbEaRxWpX55kakbyDKTwl4h+iiYRRTNbC2MYW9IO46jajc3+8MWuZ9pU6qzcixR0hpFFkVt+o/PAYqRkSsZLulHQT7zX5kfZUjHWPJRu2XhBclyo9xe7vQ+36acFPpa3JZ+/3mS3uoCr2+0ZnCONZmeFJJsty2u1R+qvRhvt8DQP+OA3xNHMuakMsgQz2Y1BbsXCi6U1sCMONdfalr8Dih474OjzMnOaPVKigJ9Y6r0ksooCu5wu0rdOwk9jCr/WgGORFDBxxYJIJZMwdMTLY+tNkOz0Bp329cGeW9tETg6YnZQdOrYX2Ow7+fnWFHx9ZWkaBoNHLcqeWsps+7f1jE1sa2F7/ImiRlEwEqqAuwEnb6xB2S/LbB71LqGyfEHWw1LgRiReNos5KmvLuSgZlMqDQNqPfYmjW4xw8YQyTZcCCBFSJmkkpECqNJtt9h27jfC4zcS6I9UqnZj2c/aPqo9MfQOcg5kEsJXSsisjFSboirFp3rGFlQotVweJqtnUQqRzEbLM1ueZGA40itPcaCfdGCLw97Vsrk4FglfmOha2VSw3Ymr2ur9MVftB4IOGpEwgkkiLN1tKKsha91F0+6dj6HfAD4f8MycRmdIf2m7kVsBfmxahua39Rja8ragAPEyryjZxG1nPGvCs64zE8STtRjAeO6ohu2m/PYk+teeLjh/jHKzxHJwQOqtG6KqpSgFTsPPzPlhdfybLl5WgaRVKKyELKoF8o70Dff4YjMhaHqmU0/m7N7y/AH7mIGlUjO4kyxuOewktITytoDqDWL5n2l79/wBz9cXnhXj0eTzUssyokDqRZNAksrqNyb89sdeL8DM0WRza8yQcqGJlihaQ9FhnO60tCiSL27YV3G5omqNCwZXIJkCqB5HszeY/TG72K6EA8zFVKsDG7JwPhGflkzLJzC5H7JyoBAANgMLJ2s1gwbxTlYgB0xqew1Ko+NCx6+WAX2LeDnhXMTZmMjWEER0MbXdiQQOxtfyxx8XmVs+0PL1RA1FcI21otGyt7NXf7uFaUPbbtLcCHNYipkLzI3iebLy513iOpZQNWmRdiRoPkSd6b54pEkpVdY31RvtbDb7S30eob88eohOELKpRlI3CKh0sCDvQ86/tHGs9n2VI3kzBRgRYuQ7ncXoBXcq57/4Ydr6FCk9oub1HIh5wPwtwtZxnIw4YsXEYYNGNa3pKldiNXu3ttgvbiOWPfb5C8Jj2RqTxF9bOYGWWmYmi1ggmz7xA898OeTh2X++nzb/3x528Wh+OY2pNZXmCXtGy8M0CSRk6om+yosq1A0NuzBT+eAR4VZiCHqUDyUU5O3rVsCPwfFt44zgfPGB4oajBSJl1AsGGqMsQ9MbIBPxbA/k52VGaONVYbEhWPS1epNEMBuN+oemH2lVkqAJzFt5DOSBJHD+H5CRSZ8zmYHutKaSGAApjsKNdNfu/HGY1JxF1rXMU1DUFaSVSNyDsFP2gaN9qxmIdFLE/+yATiS1y2bZnIY626UUZhaFirvXVKo0jfuQfLFpwjxEnDkrMSsJWNsCztsPsgi0JAOrYnc1gVh5DayYSFVS37Q36IPdrdiAfhZxW8UyKzRWihChCqGmRQbtmPXps9hsfNcU1Cb0xOobY2cRoZ72o5WIC59RYAgIGfau5pqH4HfA/nPbPDq6Mu7gdmLab+XVt88BPD/Z3npnVRDpB+27qEA9S11X4WT5XhyeCvZfkcmA0pjzM/mzVoX/YUn+8d/Su2FJorQc5MY9d27YEGOKeNpM1lAoy5QSNely51Ku9gCti1UbPunFcMs4dVMA0xi3AjJsgF3G99z0flhie0GDMSxxxZNSxZtUjLKq0B7q2zDuTe33cLzPQvFLCuYlGgAWA/MsA2/uagLYsu5BodtsNNJtFYA47xfqCWfJknw1xn6LK0s+iJz0qGURMdRtmHusRekHeqY+mL3iPtegi1XIXYWNKFifkb0/O8BGZ4cjP1Ply7037Jt9YBH816EbYgcR8N82ooOVJLqbaNHBOkHpXoGqzfw2G++MNRpOo28n7CbU6nYu0AfWGkft1j+5mN/3lofm2L7jPijm5RnYFgU6dRutVKKJGx37j88ePZ77GkyumfOASz7FUAtIj3u/tuPXsPK9jg04vwtFhlZY9bKjMqhAxLAHSAK3N1gDaFsXZnGeeYXv3I27GcRJSTKIlqJepmNFn7KAB2YeZb8sWPCs2qZ5GKRqsTe8boFF0ruzEDqA/PGPkuIpE7SpMgtQDIRGANyTbFQBekX+98cBvGmnzDmMS6ljA1AzBk1NbbEMVJ8tr934YdWNlSB5iusYYExw5v2w5WM00ymxty7f4blVIB+GOuQ9sGWkYJHNbN95Sv6lAL9N8Kifw5EKIEBU2FPNIuvP3x8PId8EPgThGTgzXMzIgUBLjJkVuolSpALNXTZsjbbthY2iKqSGOYeNSrNgqMRmZTj/LZtK6Szan7nUaAskj4DYHywn4miKSn6w7C/dX7an970w7simXnLqljQaa0rfcUD6+fzBwr/FUUeX4gcrBEnLuEFWGtjYVjZJP3vLGn/HblLBzzxK6vYcFBB/MNHpi6GPSe8n/AHj+ijDRk9q2XQsrZiC1NV1bV+HfCn4pxDMpA76DGAAqtyVUC2ugSmx3J2N98BmXyzysQu577kD9SQMb6uvqkDOMe0yofZnIzPo4eL4eIJQMcqoykgAgWDqAJI3Gwsenfvi3h8Sqnuxxg/a00P8AD/PCW8PKcmTJDFl2JVULPKCQSLIFSiiaP9nBr4a8SPNMEzQy0ERViJBIBuCBVmVh6jt5YX26TUDlWyP3hdd9B4ZcGUviWSN+Ju5LAuyGgoI6kUd9fx9MUEPK5T/tDRRu6j7y+jfewzfaRwLLQwDPQgO2qIA6iU01QYaSLul3ujv64WcnFECKRFENYYNVns1jZmP7v+jhxSfwx7xfZ8Rx2jP8B+NMtBkokchWXWAHdbrWx/d9cafgfCcxLLmJYFmaZtWqmodIB3VqJJBJPqcILj2bZ5nBCgKSqhVCgC/h+e+Gz7D/AAw02Vmmdm0lxHGtmqUamIHbcsB8jhVqFsGWRvPaGUms4DD7xmJxvLAUFoDYDR/7YWvtRiR8zFNGyqDHp3De8jE9gp8mX8sWPijjAyeYaD6NLJQVgwbY6hf3D2O3yxWNn4+Iy5fLnLS5cF6MpYuLK+Y0KBZC73ti2jrvV97jiTqWpK4Q8wbbKRiWVeYtOG0gK57/AFifZHov54I/CHD8tm8nPlJqcCRJVNFCt7Gmon7P9744H1zEYezFIrxKpouBegqKPRfu/wDDig45xEJEBEroXJBbmHbTpNABV9e5J89vPDS8ZQ4PMBr+IZj48L8EyGQV0y7OokIZtUhO4FDtVYuv5VgH2z/ab+OF77Mo5c9kTNLIWfmul0BsApHavXBT/wBF3sUw/L/3x5t2tDEERyiVFcgwZ9qELMYZsu7djG9PX7yGyf8AaHyGAyYyGW2lpJV3uZaGrZvt9lcE7fcGDXx5HlYEfLTPJzSisKi6dV2pBLe7YI7X3wvoVhcJEZCDrNMV2AYCweq+4B7fabHodJv6QDjmKr9u8lO00gdLUvDYJsMwYg9iL/154zG+IRxGQ3IwYbPaD3h0sff8yL/EnGsE7flMcz1mc8iRqvJS3+sbql7C1T+c/wBpvwZcNTwf4FyawQTzRIZimsKxJEZY6gQGJpq02TZFbVha8L0ZrNKv0dKJs0ZSQijt79HpAX8cNCHjjMDagMuzDfY/D4HuPgcKddfswsM0lG/1QrpLFN/fP8cdFQffP9s/xwuuIe0zKwag8iFk7otlr9B5X+J2wMv7eRvWUPzl/wD8YAQO3IWFuFXgmO+GBWJBJofHv8N8IvxKsOYzzqsxCK3KXoulTpJvULGzNddsEXCPaZ9Iy80wTlBF+9rOo7LsAo7kbFrP64CsrDEFkfmtsugXF5vY+/8AcD4Z6IHDEjEA1QAIwZ1g5bTNLzfd1SgGM7V7g7+TFBgm9lHA0kzbya9YiT7h95zpHvWD0hsCiQRLC31x+sYL+zPZeph73mSh/qnBv4AkTL5dmVtRkYsTWmguwBB3H2jf72N9XYK6iftM9PWXcARoNw1PQf2E/wCXHg8KT0X+wv8ADADxn2pQZVVLuWLdljIY/EmjQHz/AAxVR+3HKE1U/wAOgb/3sKAzMMhTGBrCnBYQq9o/hdXyjlDEr1Wp4kYAXZKjTYcC6K7/AAuqUuZ8EvkY4xPMgaYc0KRJaqNlDAKaO5seR2w5MtxzWobSVsXRO4+Bq9x2O+3nhb+0aUTZu+ai6I1Wm12O7nshH2vXBWku3vtA7CD30lFyTB7PZIBYgJotkvcuO7u3mnoRiSeF6s0iCSI9ccVa99tCdiPhjnmeFhp1TmxfzcdW/kqofsV3BxL8P5cNxGJzLGRzuZQY3sxfYUPTDNjtBMDUZIEerZRvvfrJ/wDcxxk4LzgyliPUh5AbHa6ffy2O22B3intEymWYJNMEYiwtOdu17A188ccp7Vsg5CrmepiFAp7Juh9nzwhSw8Ng4jNq/GRFRxL2VcRbNTRJpm0U2pnA6WLadpCSCdJ2s9u+LrL+zabK8OzEubEKSgosYBQaV1qGLOo31XVE7V8cNiLiMSkkUC3vEDc16nuaxRe0PNiTh8yK4slPeYKNpEPdqAxtXqt9gA9xKNpyqkmKcZE8huuI/WJ/Op9yT1bGp+HuYoaMZ98ftovvX9/44xOHtyXGqP8AaR/z0X3Zf3sal4c/Jj9zZpP52P0jP38Os5i+O3wxw4y8NyqvpccpBpYxstrsKtGBqvU4Bfad4Tz2VjSTKyylNR1Ksh1DVVDpVAVBFbfeA374JvBXiWCDIZeObMQxuitatLHYGtiPtem+L5+NZbM0nPjlohgqyqbog9lbcA18MJzcEds57mHCosoxEn4R9mmcmzqrncnIInJaWSTWCNidm1e8xob33w6YvCqwZB8pACsZjkVRYJtwxuzvdnFoOJD7wx6XiY+8uMzqQTLChhPnfIZfMESLom6oyR0v3Uq/+CkfPHocPnaFhy5ul1YdD9iGDeXqEx3l4e8eedNLlRM0dhWI0lil/hpOIeSyEvWpjk6kYe43dakHl6pXzw6ByICeDCLw54YzU8a8vLhmXmpIZYyCF0WhDOwBtnKhdP2Tv6AHFM3K7cueDTy3IZY41jOodJBIQ7j43hq+x3MyQTzxlHVZIww1IwFo34d6c/lhoZVuXqAvqYvvtuauqA22vezucA33hDtM3rqLciUngfwr/J2WMMbNIpcyW6kEEhQR07V0/ri9OYkH2R/fH/kOOv0z4D8zjPpXwwCbAeYSEI4iK41xbMDOvFmZdehmi1Oq2FJIDC1BFWH8sVWS4lMTJEZHDEECmIIdeqtvWmT8WHpgx9rayRZmOVDpWZKagPeTY71e6lfyOA/O8bmDRyrM41AP7xA1qdLbX5suqvRhh5UwdQwgDqVYiR4eJyge8Ws3ZGr9TjMd8/mX1krM4VqdLkb3WFgd/K9P4g4zG+JnCb2seBoMhkllyjvZkVJLfy0sRXY1qA238vTCki4rMmrTLIuoaWp2Fj0O+4+GLXjniaTiEwfNztQvSFjGlB3pUDAfO79ScWHh72dPny/0WUME95nQooPpqsqT50DhXk49cJ7fDA/DO9nXsdfNquYzZMUBoonZ5B6+qofXufKu+CfwH7II8q/NzgE8g9xFXUin7xv3z8CKHxNU0TKO5En/AMtv8lxhZYeyzREHdoF+MfB1ZMRwGGGKK3fpK0qqSAAoNknc3uSB3wtVyMbRaROvTqkclHH3VWtvK/zc4bnjLLT5nKPFAp1SMqnUrrSA22+nuSAK9CcLbMeB8zFEytoDOVui5pBqO+lCRbV3+5grSMFrwTMdQMvxKnNZWMw6xOuiFQHJST3nZj5Ke5pRf3R2wK8T8TzNqjSVhDQQKNrUdrrfcknf7xxf8Qh0RPA0p0l1MixtpDMA2kNqS+jdtNd5Qe4xSjhMH/ef21/5MauC/jIlFO2D+Db2a+zqTiMhdwVy0Z62utTeSKT5+ZPkPiRiV4O9nEefloSNHGjKZWZl906jS7DqOmvMCyT2o/QmQy2Xy8SRQ8uOOMUqqwofruT3JO5JJwJaSvA7zdADzIeS4GsKLHHEiRoKVVqgP/z59+53wqvGvhadc20k3LjjmkIS3G6rpHYA9lrDrXML95f7Qwt/avwrM5qWAQRGRERiSrL7zMNt2HkoPzxnpBsf6y2oJZYCpw4icTNJCAXaQfWqOx1eZ9aGKPiEJy8Zbmxhih06JkZt6XsrFhsTvQ88W+e8PZgCJOWbWM2NSXZd27ar7EflgM45A/0hk0nUulKq9woBG3nd4Yu3EFUcyvnnZzbMWPqxJP5nBB7P/DcudzscUTMldbyISCijuQfImwo+LDFbB4flZdRpBZAD2Caq6FXW43w4vZpxrhvDMrpeYnMSU0rLE5H7qA6ey/qST6YFcNt9ImykZ5MYEfh9VUKFagAN2JO225Jsn44pPHHhqR8jKIY3d7TYbn31Jr8ACTgm4D4ggzsbSQOzKraCShXegfOvIjFpfpY/DC5EFdgYjtC2tZ1wDPnAcBnVJEaMh+ZH0krq2WUHa72sfmMal4DPykXlOWEkmwUk7rEOw37gj5HErxrlpP5RzREbkc5jekm97vtirzeWP0l7U/tWG6/vkYfg5GYsxzB3xLAySIrAqwSiCKIOt+4O4OJ/s6infPxRZdzG0h0uwAJCDqfuD5L/AIYGcOP/APTzwK5Mxm2HuAQp+LdTn5AKP6xwBaQQSYSmQRiNE8GHqf8AXljSeHtRoH9MSOJ+MMplpOXmJ0jbSG0td0SQDsD5g/liMPaXw0ds3H+Tf8uFy6UHkg4hjalh2ig9omUkg4hKmoiwjDqPmgF/mDitnnZM1zN9PMWTv9lqev7LVh58UzsedyGYfLyK9xSBJE2OpVJAB2YG6/PCIynGZm5g50u8bEfWP9mpPX0Qj54d0uCuMdoucHOfeR5spIjPHbBuqOxffcD+8Bid7KvEeYbNx5TVaSlmYsWLDTGTsdVAdPpinz3F5zBKBPL9kkcx6IuiDvvuwPyx39j/AP8AzOU/F/8AwnxhqQLAQR4mlTFDkR8ngr/eH5nGv5Ikug258rOCrlj0GNogBusKBp1zGH9Q0XXjngE4ycj6QeVT2yqwq6agwPkSb/dwtI+KStCwDUUYONKqvSaVvdA+1y/1x9HZteYrIyBkdSrA3uCKI/LCX9o/DhkJ1GXjjjjdBty1Y72CLcEndf7y4c6V0UdMRdduc7jKPh3iEaKnbMMwJClZGHT33372T8qxmPXDpedGDzoIStqQYo+o3Yb3PQhf6uMwdxB4dQ+wbhxIP15qtjKAD/dsA/A4O8jwWKGNY440RFFBVUUP03/E7nFOfEbrQrv2oXY73VYkRcYlau/5Dv6b488bc9406RHaWhyEZ/m0P9UfwxhyKecakemkV/hiEeIy+o9ewx6bizgeX6YjcJOxpLTIRg0FK35AkAfIGhgS9psj5PLvNDIyNJpi2Y2DZIKsCCDp1dyR6AHfBCnEn+f4D+OF37WuMq5ghlMhq5OgqO/SpNg+j/rgjTEM+MTC9CFzAnhnGJhzWMjUqO5s3bNUasb7kO6mz6YzhnGJmkt21Kiu5DKpB0ozAG17MQB88ZH9GGXY/XjXJp+wTSDUw8trdD8hj1lY8usMzhpt9EV6U+03MsdY8oiP62GsCk7wZx7NnNwQxzFFllQOERF1LfVdKLpbw9fol/ab8x/mMJf2Z5SE55XRpCY0Z6eNQNwIzuHY3132+Yw4fpp+GFuscBwIZQhK5ndckPvN+Sf8uM/ktTtfy0x/8mOH0xv9A49R8RYHbv8AEH+GAw48zc1nxFN7YfCs7PSvCsIDSHUAjM3ktgHWxBIVRVkmhZwI5r2T57KRnMZgBYkAJ5co1AsQqjsaOoi6B7HD9z+UWco0i6tLBwtkCwQQSBV0QDR22G2KD2mzO/D5EBUFmQdTBBswb3nIH2e2C0uDOFEHNRVSTFNlMzDIixtHIeUkjajPbMQrOLuM+gXaqHxxyybwO+kwtuGb9t91Wb7nwx24dwlxzTqh/Zn/AOIh89K+T7DfvjzwvhTB75kG0c3aeI/zT+j/AP4wz4EFhD4K8YCGSPLR5ePTNMgZmZmYayiGuw2ABrDg/k/bun9lh/6mEL4Z4eVzuWbXCanhNCaMnaRfINZPwGH/APTNht8/9DC7VkKRiFUAsJwzHAuYultJuif2g7du0mEF4m4HxeHOSRI2Zbmu2gRysQ1guQAD5KDYqtsfREXESCdhWK+fKq2YSc90DAAAfaFG2NmvgK+eMUuVV7yzVMT2iS9n/s8z5zkYzOXeLLg65OagCsANl3F7mga8rw5MxkUyOWleKJFSJHlKRO8eoqtnsasgVZBxbNnf3cRuKtzIJo69+J0H9ZSP88QbtxGZbpYESXHvEEHEszGWimjOkRbSh/tEj3kvu1VeKLJplpJEWpxrZVvWhqyBdaPK8deG8HzCSxOYZOl0Y9J+ywOOMvh/Mo5AhktCQKU9wcNFAAxAycwq8Le0SPIwmEQzMpcuTzlFWFBFCPf3b+eDDxH4TkWSD6Hl4wCX5hEcLAIEIveEGyWFAE3VUd8K/ivh6fnS1DJpMjkUp92yV/TH0H4c4lqyeXLghzDHqB2OrQAQb+N4HswhDZxNFG4YE+XOLcdzY5kEyotHQ6/R4kbY9iyoGG49cNL2N+F4ZcumdMJWeOV1R42Cigqi9LkgnqbesMnh/D1jmnkpQJtFgEkkqGFnyGxAoX274tBMvlgd7x2E1Wo+ZyqT1l/+if4Yi8Q4gYInllaVUQWx0RNQ9aUk/liyGYHrjhxCJJopImPTIrIdvJgVP+OMw48y+wxF+IpxmM5LJls30SW4DNKhFLqfYLXcMQAfQfDFRFl5nYKuaVmOyjnSfkLA3PpiGkjZebcdcT9Q9WU7r+FisazKmGYhD+zbUjfAHUjfMU3zw8UcQE5krO5uiumDKTWo1O0ktluxJqVRZ97YAb+t4zEbikAEraAdDU6UeyuA6j5A0fiDjMV2Z8mTPoNZz/RsfxrG2nA+z+l4kRzUN/8AIY8jMBe5s/AfwvHm42nCSexsCD/gfwxEJk8gvzrFt9JXyF/L/VY0Jb+yKPYnfEFc+ZYNiVsQl89G34YU/jrLZibPStyZWVajUiJ6IUUa2qi2ph+OHFxDPCGOSYgaY1aRtvugt+tV88fOymSRxvckjfm7Hb8ycMNCmCWgeqfOBLHP8MnCQpyZdk1H6tveYlvT7mgfiuPGYyki5aJNDjU7uek9ulF8vIrJ/axx4nny00hR2C2VWmPuDaM9/ugDHfivEpldEEsg0Ropp2G5UM/Y9w7MPlhmIDDP2R5dl+ky6dzojF+VWzf+TBJxX2iZeDmLJPFrS7QEFgR3WvveVYVM/tAny0HJRnMjqWLu5Ogk6Rpve9K33rcEedgTOSbJsnvhVbQ1lhZjgeIeloRAAOYzH9vOc1Npig02dIYMSB5WQwBPyxM4H7as5NNHE0eUXUaMkhZFHmWJ1bfgO/YYU2Dv2Yez45+XnSistG3V/wB4w30D4ebH027naXqrVc4lVsdjifQCcSsAqAwIsMvYg72D5g4Cva3xAtk41qrmX9EkwZyRuRSsB6b1gC9q2Z5UWXDqsup2YBy9DSFFjQy/f87wJpcm4Qm8AVmLfImo5z6Qgf8A14Rjxws9b/7rMf8A9eXFjlOIpysx/wBXg2Cj+e3+sVt/rf3b+Q/DG+HcSW5Ky8H7KTyk/o2H9J8a+Zw+xkZiqRfDL1ncsfSaI/lIuGBxj22wwTPDyncodJZQoFjuNzex2+WF9BxIFhUEKmhRUSAjysXIRY7jbAQTeAr6hYwJhNVhQHEdUXt9i88vIPw0H8O5H+vXDG4R4iM0McpGjmKHCsOoA7i6JF1v88fJ2H97JOCypkBLIWYztqAezSDpWrO17tt5EYBvpCLlYTTZvOGh6eLeVDHleL7gEAi/0xEbh7n4fgP/AHxyfhz9gGJ/AfxwDueF7UnzzmMuFZlqitr28wcSuNov0mU0KLs/9o6h+hxaeIBDHmswrRSWsst1MoGzkduUfyvHPiU2X1ITDIdUcR/bqO0ar/Q+oI+Pw7Y9L3iWV3F4wXVqHXFEfyjVW/vKcMjwf7U8nlMll4MzrDKr0QliuY9DY96rywD5yXLtHA3Kk9xk/br5SOx/mfRx6dwPKzQ+IWRo42jRlAZgdThu4FbhFr3TtRxnbXuXmWRsGfQXh7xzlM60hyu+itepSne6q+52OCTLZtW8l/MY+UfD/H8zl2K5eVo+aVDBa6t6F2D2s/nj6bymVmjPcV6WMKLkNTcdjGFbCxee8vKHw/MY0NPwxEAY+S/6+WOMkcl+X5A4jd8pO35xSe0qSTL8QkCsNEgWRehD7wptyvfWGxRZ/jEpjhkBXcGNvq4/eSv3f6No/neDn2ocMEiRTPIiFCUJ0sbDbjZATsVbcju2AjLZCJoZY/pCGtMq/Vy7abVvseYcMa/ox5DHoNO26sGLLVCsRJ3CeM5d4h9KcK62q1DEbX3gTabbkivQDGYpBkoh/wDFRD8Y5v8A7eMwTiYz6M5YJOw/LEUKOYwrb0xmMx5gxyJ6ym+q/JjicEHoMZjMdKmUHtFFcLzNbdKDb0MqA/pthFcD/wC0wf7S/o22MxmGml/t/eAXfFK4e7/VOJ/Hf+1T/wC9m/42xmMwZMvMHOPftv6kf/hpivONYzAzeZqJmPpv2WQqOFZPYboSdu51vv8AjjeMwJf8M2q7wsZB6DucLD23DbK/hN/6OMxmMtN/dE0t+CLzLj6mf/aj/wAJMeeFfzv+5b/AYzGYdL8MA8yNkveX8P44FMZjMDPNFmY+tuCIBl8uAAAIo6A8ugYzGYA1PYQqjuZPvEnhiiyfOu+MxmB6f7gm1nwGfOfjpf8A9yzn++b/AIziu4mOmH/c/wDqyYzGYciLpvNf9nj/AN5N/wAGXxU8U/Yt/tx/8MmMxmObtOEjeGh/1vL/AO9j/wCNcfW58/njeMws1PcQunzMGOuVHXjWMxlX8Ymj/CYL+1jKIvCp9KKOqM7KB/Op/E/nhH8H/a/ik/8A4EmNYzD+n4IsM5QRg6rAO/8AkMZjMZgid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data:image/jpeg;base64,/9j/4AAQSkZJRgABAQAAAQABAAD/2wCEAAkGBhMSERQUExQWFRUWGR0YFxgXGB0cHhweIBwdHBweHh4dIiYfHBwjIR4fHy8gIycpLCwuGR4xNTAqNScrLCoBCQoKDgwOGg8PGiwkHyQsLS8sLCwsLC0sLCwsLCwsLCwsLCwsLCwsLCwsLCksLCwpKSwsLCwsLCwsLCwsLCwsLP/AABEIAMIBBAMBIgACEQEDEQH/xAAcAAACAgMBAQAAAAAAAAAAAAAGBwQFAAEDAgj/xABPEAACAgAEBAMEBwMJBAgFBQABAgMRAAQSIQUTIjEGQVEHMmGBFCNCUnGRoTNi0RVDU4KSorHB8HJzstIWJDRjs8LD4USTo9PxCCU1tOL/xAAaAQACAwEBAAAAAAAAAAAAAAAEBQECAwAG/8QAMBEAAgIBAwMCBAUEAwAAAAAAAQIAAxEEEiETMUEiUTJhcYEjQpGh8BQzsfEFYsH/2gAMAwEAAhEDEQA/ALgeDs6DsUr15n+jj3H4WzJ31WLIJDeho9/iCPljj/0szg21AHTuKogbbnV7q/vNp77XiFP4izha45jGrbqiorAk7sQXGrTZLW1DfbbGmy/5TI2UgcAmRcpxSKTSFzShmNBWLA2e1gCu+LDiMDZcKZZB1EgUWO/f0xQDgKBjIwCiEdRiUR9dgDyPVqA8u+r0NTM7wqee0ed35cYzAU7lTWyiqJajddt+14uVfIweJAevHIMssk3NvlsX01dE7X27jHcZaQ1V/jZxC4VwCaA1lWkqWJJlUuGD6a1KCwHUL7DteLKXw2VYlsvEBYJJmkGx3N2QQy2CQaPoDjufJlWY/lH6/wCjI4ik3HVsa79/w9RiXxOYi2LHyvez8h3qq+Qx6TwwCwUwJqs2olkYkCuoC7Kn1/PHPg3Dc/EmnmRmPWQjMdQFsekNqQE/u7kdvLFSw95ZQ3kD9f8AUi/SH8iDfbrXf9ceFeU+f6g/4YO4JIwtOYtS7P8AWLsex6SxC7jYHEHiGYjP7OVBdWRLBuB1HY+o8x5Yz6p9psEHvBeRpR3B/LHlM23nQPyxfHMhe8nYbgTRfDz7+gr4/hjBxRO+sm/SaOzuR/j/AIH0xHVPtJ6Y95S85iLte9Vtf4/hjpFHM5pUY/gP1xNbjq3tM/p+0Tb8q3xv+Wd6M0l1fvj+II+frjuq3tO6a+8j/wAn5kfzRxj5TMf0Gw+B/jiWnFF2PNlYb0BIov8AA2bPw749LnTvckukDybsRd2Se1V5YjqtO2CV2icD9h+PSceRDmP6Fv7GLuPiAsW+Yv8AEYkLm/3p/XdxjusZ3TEHCMwO8T/2f/bHpJ5f6J/yP8MFKZj1ec/Mn/LHROIp3HOIrzf+JH44nrGd0xBfmzecT/MH+GNjON9xwfjR/h8MFZ4vEvvFh8dan/zY9xcVhJ3YLZ+0xH8Rfw2x3WM7piCqzzn+Zc/gp/yx1XPTD+Zf+wx/zwWtnIa2kT17n/G/TEZZgaBeInzAcjt6Df8AWsR1zO6Yg0+fl/oW/wDln+OPJz7+cT/JDgqaUf0iD03B/wAWGMLCrEyEnYWRV/gG3x3Xk7IInNEAjlSfAacYeJMP5p/yP8MGZSP76+fbT/HHrTF98f3fLE/1EjpiBq8WPnG/zB/hjnJnr7o/5H+GDBo7orInvf3dx/a+PbHrkoP51fnX8cT15HTgameG/Se3x/hjm/EgfsnBocojHaSM15bH/A4z+Tl8zGfwA/jjuvO6cCRnh9043gtPBySaEBHkbN18a2Bu9gTjeLded0hEZlOMZijHy1lkkspGNo4t95HHZyO2qQ0PtFuwnrznIgjcuw+szObLGgo7hQaKoW92ypdvJaGmFwnjeYzczHQUykYDSxQJQI7RrYXqcsQAW+J2Ax18QcazJlXKZdWB1C0RNg1fswKt9KjqZrYm+wBBKLAnEF2mXGT4cMzmFjAP0PLn3i+7NXvE0uwRS1H133kxYeHTJI3FM0QAZInETA9QUIwVe4AIAG+9Ed8VvGOJzRZBiqurT/VxJpPRHszUfUqAWbuSw8hiX4JbMfQMyZA1tHJdgjZUJA+F2T5e9jJmyuftLBSDPDpO/BstJE312Qk2CnYCzv8AGlZRvtQbyxH43IzF83EhkhzdR52HWaV6FU1bL2ZHryIIrbGvZZx5n5kEz9EpoA/a1KQwFDettsRuB8XfI8TlyuZrkueS6t7tV0nb12/DUfTGgwCfl/iQQTj+cyozUEodGUvLGhVI5NbB4xd6SQekHq+HfTW4FechICUoFW3HfSD94r2sCxuPPBB4jzTZDMoYGjmgpgRYKyKe6PW4IHzB6hvWOvH8uBl0zOTe45WoA1rU0dcbKe+k0CdwQR6jG4cTEqcZgpLw2S9OkGyevc7V+YGNfyRIWC6Fr18jXck97OCLhOYGYV1iGnMhWIiN9RVSbT18ujvvtY7V2Q4o0e06MPIvXbeuofpt+WL7pXBkBOFPrPQm90e6j/PbyvG04PIbUoo89RPp5bevftiaeIyJISULKxtBpIJU+6VsCwbBsjzxvO8UbmAxjUqoCyspFEtW+34DaxZ9cTunYMijhTEgaFWhub2be/jvjIuHOWboUbefb5UT/o4l5jiwkjuIHWHA0lbsEGyCNu4A8juMd5OKpoFqyu2sCxfWAKH4HUu9eZ+GJ3SMGVkfD5KK6BY3G+/4CrH6eWPYyUpulo1R3PX5+pvy/TFjDxRdNuLPL1Wp2sXa/A/PzrHLI8cUJbg2TpULY6aNmwe63VeYY+mO3GdtMk8Ly05lXchWkCVrPu6lZyDe4vSbvyPpi7yBmkWOnKvKmYI3O0iSGaOxdU26fh32xWwZ4DMMg3SKJntQHGylyQyBl0nUKZgKNBivcShnAsWSlUro55VuoWtlT5FmHuk7p+AaxjFjn+fWaAEfz6TnPz6BSVyjRrKqBiWIAOuM+kiU34gf7OIkvEs1ET9c5UClIaxRGzVvdVRB3B+IOLDkuPpEaKRJlDrAbpJXzYaqI7K2mvNj643JkVMiJGTUw1Qs2wPY6LNDULKfFkrzxYbfYShzK5vEmcAIMrd9+1dq9N72N+tnvvibl/GGc1AnTZpTca7ksq+n4/Mn8MQF92RmBBQkMvpRrt3GPcCB2IBsdNEHY32+d7V3xcoh/KJUM48mXg8Z5o6emIk0NGmrbqIFXdgqVrvYT72/bK+0fMIo5kMUgqwTqB0lQbHUe4pu3a9tqxSHKEEC99bxlB7ystEAqNxZuj2tD6Xj02RNE9gEEleZQmiyj7QFWa3A+F1n0qj+US/Us9zCfI+NEazIjRMBdLZBIKqNrBGq63NCvSji+yHD0mK8qRJLQMQrDUFbtabUewINn174WzQUQNQXsOrv1WvbvXl2/HHTIc0WYtaMbVjZUjcAqe1bj57euMX0qHtxNV1DjvzGgvAmXz33rUWU+QG/wF+Zs1jR4BOPdLbX/ODceXltvgU4bxfNw5Xl5ZialDFqDWHUcvQGu0Yq1mu4PbzOuHeJYJZIYiAJJEvUh6RIoBeP8aOoHcMAa7bhvp2XtCluB7iVT5TNKbAa9idwR3Fi9yPM9v1xwd59RNHz8gAaGw/I/jf6nIhbtqBPod9vLGjB6xj8V/18P0wPtM23CBMUkjG9H4kL8Nxt/o47QZaYgWxAqzSkeu1EXt5XgqmykTijY/T9RviBneHn7LE/MXt6fGrxU8SwwYOJziARr+NiiPgQfPG8Sxw+dbAYgXfcf8wxrHbpOII+J+IwZZEy2Q6Y01FyoYrqIWm178x6JBJJHVVagCszwpw7Kw6kzUyRZiSOwC1GOM7EA7KGcbGiTWwrAdkDTGbltLyyrBFJt3LWF6S1d9bfAafPBp4W4Q8aNPLznd/rJn5M0bX3Ia5Y4207iwhHfB9p2DYDz5gFY3HeZWe0XiySzrFESYoFG4sgsQGau90oC7gmyfWiPQ8Qzobk5Np5su6gHlWVsqBIKIvTqLC9iavzxxlzBkZmNsXZm2dSSWO1dXcqCbA8r9MMjwhl9ESKAzbCyMtLsTubMj6B330LXfGtj9BQAAfrzKVr1GJMWaryj0kIUYkHzBWjYO/YjuN+n4jBFx/hLZ0R5nlZnXHEBIWiqMkLu1lg+ruGIUgmqIuzX8aQrmZxuTzW2sffoWLFWfKrpaO2+D3wLxANEgIehSfsHk1AbajLbKAfIbUB27Ym9yoDiVpUMSpizEqCyyJKtXodiA1A6WNfgW711H1xe8W8MtBBBII+XGdypUjQ7Euwpj20qo1WaCj0vEfxXwV8rPIoDBepkOonUrHSvdT2rtZ91bO+CLwJxjWXykpldZNYGpGYgbA9QUaR33Ni73xax8AWL2lUTLbSYK+Fc3Dl85DmJNICfECrQ21ad6Fnf97fbHTxBwR4ZWMukh7kBBU6lLFrHfuD2F+/W9Ym+KfDb5WY0HMbOdB1FrQKLsDUQQBXVRNk+eOvB/ESrHLFnHmdGCilYNoIFubfcUGAoA9vWsTn868zsfkbicYOMiTKfRnSBeSBynqmsSAupJFDUAx1dIpDsb2qogYZCOglajdLRwwuMFWChgymifMdjYoEWXiLww8PMcKxhPUj2osEAdjIGG5rdQesehOPEfGxK6pnJmEK6jSCMbqKAUWRQOo9uynfEgjGV7TjnOD3kGXLc55JQqxB2tgCALYblVc663BpAaogVsMZBKFZZHXWI3DqFICrJSEE6VAA6WJAIJ0egxqXJq+t49oQQhdglICGVdZVaHvXVdiu1msdhO2azMIZdCnlxBRYUAll1HVGRekElttmI2FYkniQBzI+U6VtehSDGASpBBpXX1NLIR8Nj8cZPlRycuzdPKZ0VaqxUcjWS3kzkbDzonpGPEkJJbp06bB+1YBZdbFQQCxYE1SjegAN+3EU5DcrnGREAatalFLRrI3LKsLXYbk9RF+ZxG7JGJOMAz3/ACVoy6TI2oz8yFgDZVV0DfcaS1nY3tpO144ZnKlYMuvXRV2UFOkEuQCp+0BaiyTRBHYViTxLL6RE5gfLgpRMgP1hViWkB1DUpVlIO9Dps6cT/EmQljjynPfmS8oaUMfuJqFAurPzDroX93FQ+SPnmWIIB+U7cX4oI8/Hm1UG4Y9WpiRIjR76tahgSB5i9sVmcyel5MpPJy40LhA5tY23KEgXoVgOojyJJ7Yk8UaPl5f6OsqIqaHZxpDOCpoE9LEKG90DYHbEjjfC53y2XzUzsxkHL7ENtrEZO3UGUsdQoUE73eOVgAP0/ScwJJlZPxOSR91XXyhDI1XrVN2d7FawEJ1iq03iNwyCEJmRK2nVF0Kp7yBkIB2rzOxPp5kYsuKZuMmKXKiVG0/WAhgQwCjUDRrWhYkA9y12TjjLwh+THmGJKOx1kA9LCQKQV1iwQobyB1acaBsD2ldvPvN8R4yWowR8nQ6SaEojmIrqHX0uq01X44up+KZTKPcKiYpIXXfpEToRLC1sC1Ua202fiwwPZ54w7iDeO9S61TmDSWsGjVfEdz5Ct9GLU4eR0j5kjAyOVVQxZtV9RodXkD+0FA74g4xzwJwzn5yT4cy6zZhIjHqUiRSFIsoRuoLMoqNgzgk2Ah77DE7xZmIVKiN+YxU88xmomJU0dqYuNGvqumNir3gQcXEFHLlhL9arsQrK6sTp0h6IBCkEMo7DsbuHkOHiSQIGRe4tmRQKU1vY7hUoXudvPE553E4AneNo7xkeDeHpmcnIxblrpeJjY2sBnuxsoY81aP8AOMD8RjhniNEmj51nQ1GZAKBVjpYKRRUUx7illettIMHN8eeCCTKQ9EbaubzIxzHJRQVe2dQBsBpJ2IN7HFfw7h5lZulmUWW5aM5qwQFCK/Uwb4+8xohTii9mZuxlj3AHcR4+IzytGaG3IvmV5xH3wfWqDj4r8ccfDfjXL50ssepXUWVYC6urBBIq9u9/DAH428Yu2UhyxTks6AyRtZIX+a6mVSCSv3b2G/cGh8B8WXL5tJG1FaKAKygdZ6N3ZV06WDULNr2OBxXmosftNy2HwPvHJ4i8QQ5SNXnvSzaRpXUbont6UMeYsvBmUWaJiVIOllJ9aOx+Ioj4YDPbBnwYYF6Rbu3UxU9KHsOxG+5PbpONeyjjFxzwMdkfUlGx1XqH5i/6xHkcYmsGnqCXDkWbJYcQ4llopXjfN0ymiCjkjYGrC154zFlxnwflc1IJJAxbSFtdrAur9TvXyGMxCivHOf2ljvzxj94oeFRJO6QuM5NDCWYPljGw5jaSdIZFZRYryHSCO5OCfxHOqZdlMOeSWToRsxmxbbjUSglZdIB36QNwPPEnhPh3jSx6X4gUBOol41mcX3AJNV59zvin8bRSBxC8k+YEQDu00SkFj7oXQqAKNybsdxdjHVHqW/vItGyuC5fqtklO9GtCsaGkAFlABN2R6UPhhk8IzKkIEj4rOBQDPKEVaHY/XIpr8D2wB8F4PmJZl+hEJNH1iTlgadxqbrce8Tp7E1e2Gdwvg3Ey4fM55dO31cMEY+RdwxHy/MYnWP6sSNMvpzF94r2zmYUFa17nWhokDY2NtAskDzNEt3M/wpxdBGyM+fJDWsWUFiiBRLR1Z23BOIfj1kXPSiORiy1YMmkCVx7qhVAAC0fM2DZx48ItmuawyU2VEjAxjnS8w6VAJZUBuyRd6SP1wRb6qB9BMK+Lf1hf4x4SuYy0cyxOGiPWZ+WJOWoLbl9bNR6gt7nvhe5LMSR9UbNGwUC0AWgzaheiQWABqPrfnsMN2Dg+Zky8sWanSVpF09GXUKp9aLnVR3FgDbthTcfyfKzMsIYty6jvVCupzV2osWKPc+QxTSWblKnxLahNrBhGfk8xk+Iw6FkfNGIEh5YpVUP2vUVRfPsPL88LXiXC5YKEkbpZCDWGUHq1HszEWACAR2Hxxb+B89nItX0eOJ4pG7zzBVWgAGURgli4qyFPYYKvGnh58wscqiIPGDzKMo6aohAq2xvzbtjOt+jZ0yeJd06ibx3lBwPxgM5KMvnXjeJwSrEqjKxtV08tQ2phfaq33xE8VeGJo5SER+UdYTRzZSdltmq9FjpCk7kGu5xRoZVchHYG0TVDzGG/mr6gStbb+uD/AMCTS5nKyxzLIY2JEcrkKws9lBJfUpGrmMfMAdsaWHo+te3tKoOp6T394EQcY0I8BSCaNplkIk6uorY+2jDQBRX11YmScIndIZsrl9aypIZC3J0xDqXpoDSe+my1Kd7Nka8S+Gjki5/mFsqzTxFyugB+k7llvZas3frjhB4sl0xrFJyY00qoUsrEabYvpBUydrI2/Hvi5O4Zr895AGOG+0h8KyMUrHmKJYEUvKIyllBFS0VKkaiCB/ljMyVuocuyIAAkS8xiem6vUWthtYuj2BwRweDJuJwxZuSatMbhY0i1ByC62SxB1ECtwdz5Xiq4YY8pnMu2c/6rThxzEUb+6B0m1Ar3yKGO6gO5vI4nbCMD3njjXEJszIjvDJCNMYWJ+YdChSDWpPMgE7fnjpxLg8MGTysl/XSqzOjmthR1LaACiBdm99gfLt4n8TDNylmhhIAZFJKltKddaiw2Y39na8R87wvNDKQTz5kyowMcep2JTUnQp0gj7Js2ew332kEjYDx/qQRndJn/AEmQ5FMokMlo4Z3PLKdTElQVBIJ1bDSNgdz58vDnDHzYkhDnoj50cbOAjSK+kWClDY1qrbFv4CkgMGcWaWLRNpUKZgrNSsGAHS4O4APne2B7KeJMxlzI2UMkKONekxCQ7HSoPMLbjzoi8VB+JV7gycdiZZeG5snEk8Wa1UzIAEjD1ygQHDKANQLFaINbd7xTjjWYVDCZmMNFCn2NIfQaXmUKUgj0IBxy4nk2RyJdIZgzm+ULEgBVq8gx8vLBZ4k8KSxZaPNJGF0RxGaN9IFgKG6BGbsglxe/kcaEqpyT3/nEqATwPEpspk4os08ObkMY0yDsZCT06SAjHzCyAkV2U994/GM2yLyFzPOy1syqE0gDmagrqxW3AN3RAI2PljpxLxXJm4WjzKwM40ch44mUoWKtpo2KcCrsUQO+IPDeEvLMqRodTl1WgB3GpdRBYBdWzHSa3xy5Pqf9PH1nHA4WRxp7yMI1D07jsvXudCtdC/dvfVQ9MXuZEZgmRc1DNl2Jky8bZVzJzO3UWSkO7AWftWK7icFzvD/pCZnLwtkFa3Z1EnOs9ADUG2JUDXGQvV8MUXiLi0OYlDRRJBSCIIAhFoSwI6VAAFCvyxTcbW/6iX2itfnIVEvpJ77AFlv3OgXqJrSCgFeQ9MFnhDhcOapnkyuYysVSvqEqyxylAG6r06LXem0nSdr3xU8I4TnWUy5FA0kMo0q1BeoMT3blsyGrDEEWDg9zXEF4fkkGYhh1zHRIsKhEZmu7pSB03ubujvjPU2EkVrLUoB6zFx4mzTS5qZo5XkVmOhyCopgGUU2mtJ6fjer44uvZ1Cs2YBDJpS3K/SJElXsVGmNyJI7NENsN/wCsIhloaWW6JHSorQenc6RfdfywzvZrw3MJrefKRRjSBDMa5zqSTTGya/EDy967xrqjsq2iVpG58zftWvkQkMAOYQQASd0IDDcGh5jsb+GBv2cMRnlJtdSHu2m+mj75Jbce6lHs3YNZD7WZIuXlwwHO1sUNbFNP1gPYb7bXfbbAT4UmCZuEpCuZJoaABqG40uDqIBC+fbp3I8q1DOlI+smw4uBjzWcfD8/44zGjGfu/oP443hUHYQ7as8SQl1I1EX2Pz74RPGsy0+Zd7SQqeWjiSga21UNlCrVbDej3vBPwXwbPAGzGf4jmJNKlzGJZRHYHaQnd18ioAv49sB3MVhWuNQ5sDkikUWWatNDz/JvXDHRL35gWqPIk7gfh3Oyur5MNEUNJKHRgALuw7A2xNkAHuR2wZcI8B8RLczNcSzDmx9XFI0a0O4JG39n898A/CvFWbysh+hLHLzLJiIUUBspKjSxa/PtsfvYKeC5vxFmn1OYMnFdHXGt/HSp1OT/tED44x1W4ue01oxsEhe0LKhM5QMjWBK6qyIFAFAbWWZ6JLGjbD1xTcE4XnZ5KyplEyKZdTydIJIrV07jsQva7Hri68e8FZJZJpBCyOqpzGc6pJAo30q3Qoq9I2+rHrigeaSMuQyKQoU6JXS3Pl0uKCi9v3Pjg6v1VAD2gb+mwk+8ZvhTw5nYTrzmemnav2agCMfiSNTEf1cDnj/w6YeZmQWIkfoRIE6Wrc3dlju2qvI+uOHBOPcczM2iFYYoUAUyzRkLsNypJLSH/AGbGwJIu8FHjfgkuYy0IASeWJg3U4RO3UxXUL7UBe2o4W1E128+YdYA9fEV30Z7oLJrBSNTyVJ1WCSPiCKv0YYbvhePPmIjPSRUw0hFRi4Hb6yQHSzEd68/PCtOU5MgpYwU1SBlnFj0IIfZzpG/cWOxxZcM8T5yJ1aMHMyFP2RleQtbbALravsktWwJwZqazYuQe0GocIcGSfFXhUZd2c8hIS/1eozWbWiNhWs9lX9dsC6Tjo3pRrIHLGyC2C+vvavxvDll4fNnMlozcSxOQTpjbXoO9EHsXHzF4U+c4fLAmuWDNRqq05L1pW7B3WtTnUoB74rp7t64PiWtr2njzGF4VyozfD4kzixTRhg0YcgWF2W1AFAVW93598B/ibg7ZR5CTphDEoxzCC1ICtSjfawAoF79tjjvJ4mzOiOOLmxLGFhUBwC9X1sSvvHp7Gt8X3h6M8Sy0sGcTmxRyqylntmNseph2AFDp07E774oQ9O6wnj2lxttwggnF46lOWjWD6mONLFyKXa2F6yVo9yRSjv54tfDXhmHic00maQySRaFEiTBW7v72ihYoAGrofDFd4o8PjKzvEgIQqHRViDBEGqkttyaX9Rif4M8Y5XKnMI4d5nZWEYhCMFpm3PY0D5+ZG294tYAasp3OPrKqSH9XYSo41wF8s8isrlUZkEnIQI2odwSewr1xcr7RImycGWyUjsVVY5JD9Vp933Ua1N9QPpW3cHEHxLxb6avLnjDIpWQARaXG4FBg9jZqx1zvg6HL5HL5mAMsVh5OeQ7jWUCKNKgUNz5e9+WjZyu/+HEquMHbKbw34eizWbgWVWbmat+YrMCoYirBNWOwrvjXEOFCKR4W0h4zympXK2SWBsb6fjiT4Z4ll8tmoZZpoo0issacHqDVp0qd9/8AHBH468RcPz+XSOGeSR9YKujOFWtmBBI3IP3T5YksVs2qO4kYymSZ58Q8UyE+QWOPNxPmo441AgClmK6QwBZdTKADQvtvgP4SFyxkLLKytGyG+ZY5iGmA16bBIB29a3o488B4Tlh0CPmSyqY4NgKkYgAsbG25HzxuXKAalIUNQjIEoHWrAadz8Di1dWAQ05n5yJ0ngeN2QuBIulCOdVOG6RZ290Xd1gk8QeBjmNL5CfLKzktIiuF5YYKdIkjLMSWDX5HVtsMW3GPDCZ/LRnL5mNM2UitQ0TC1HWX0gsxoncX7gwNeFYcvweV2ITMTgctnikAReokj6y21dO50gdwMYPY1nFfeXVQnLTxD4trJHJ1rjIYCV2k5uxD+jAEdgu4oAYpwSwBVtWrRpBmAtt1K04A3777bYkzOTI5UvQl1aecNgdRZe29aa2xa8F8Ey5vKy8uUxzK6rFzFR0YAtZ16Sx7kbXWkeuCPTSucYmfNhxLjhPs5riEeaTNxNl4yHQLpDluksrcqkYEgg2T6Vjz7Q/GIczZTQAqMlvbIwbvqUqGBQit+9P2xb+EfDUfBcnI00kZd6Z9J0qWUNpVTJ3LfGtycBviri0eanaVdcVxhHBlSr7oaUn90fIYE06myzceQPM3sIVcDvKZ2DkgMTb6eqRRuR1inAU0aIugaPbDZ9n3ht8nl2WbMRzF21qV9wAjbSOy3e4XbsR3wrsjwWfNPyY2ZZJFUhnIkVWHYt0nSrKfeHm64bfgXwu+QyaQO6swJY6bIBPcKW3I2vcDudsTrW7LI048wf9q/EowkEQ98uZEZbUDSKYAhWsnbpIHdTeF3k5XZ4/o7uJTfL0tZAYkAg6BZVvIb7nY1hk+1TNRmKOMM3OVuYpj09Nd9Y1AgEGxtR04Wc0RG6lzRLBaVjpbYgC962I/rHyOCtMPwQJnd8eZ9BQIQo1lC1DURYBPmQL2/DGYrvCGVkTI5ZZHWRhEtsRZIraydzQoWQDtuLxrCMrg+IeG48xceI/HM+YytSRHKrqUmpEkL+YXaile8dQ+yBsdjQ5nio1tTMoCCxoRtI2pLJsm9IJ23J+OL3xlx7m5ttE/1WXBWuvqYGjuq0QXpdvsqTijysMsrJEuYt5TrYkyDbcizpoCtTm9tx6Ye6denUMxXcd9nELPDHtPyOXiEcgETqgZmKKC47b6Bu3mBudNbnfEqX25cOD6VSaS6opGKN+Q1FWJ+WKzK+xyOU8zNunMc2REXofAs77+gpR2waeGfA2TyX/Zo1D1+1fqf+0TsPgoAwosatmLAxkgcKARBDxpxQ5mfLGhGhTXFFMh1lie7LpOgWFG57IcDcbojQs3JmVX1OAVUM13pvv7oG+n7R9cML2iZGJIDNykkzDkRqwQl6o6twSVAWxdeYwuBl2RgPo5qJdZvme+aod/vaFP+ycNdMc1CLbhiwxir7UspHGzZlVhKtp0ITIfzVQLsHYemJvh32iZPOOy5cM5UWfq2AHzO3ywH8B9la56CKXMa411M3LQ1qF0Cxckjsaqu/wAcMnhXB0y0YhgjSONeyqK+Z6tz6k2cK71RWIQxjUWKjcIpeOZc87MFuUjahasSSqWNN0xH9GKGJnh/jKZOWSZokl1LoQRyICq2KL6jYsBQBXrgr8WeF4Y43zJgics2qXVrYtuCe0god+3bbY1WFkkepCRE5Mj/AHj5C/JBtbj8sM62FqY8QBlNbZjO4Z7Rsq2s5hUywUKRcivYO99K7Abfjqxx8YcBynEY48xGS3LUunKG8pAtFO3a/nufxwO+EPC8WbzEwmgJiQCgxcBqYBAdtxS3Xw9Ni04otICiNQoFACwB6UAlAYXXgVWYSGVHeuWiS+hFNBMa9JZjcg97eh3G50D88GnhDOxZPIln1BjKbSE627AA+8fIX32sYp/H/hdeHwCSKB5tR2JlYkOSKJVEFigdiVFnv5EI4VCqIokDh1jcsCApBIdtwdweoYYMVvG3xBVBr5jZn8T5fOxyZf8A6zEZEYLI7coKQL97X3uqHxwET+zT+T4+ecyZnakKpHRBO5IcsTQCkdhdj8MVeQjiaTLKA/VIPtL5uq/d/dw8uI5USwyxhShkRk1jT06gRY6hffAtv4Drt7eZun4itnvE7NERq2nPSg/4Ph8MNXhgRMhCZCxRIVZhWogBAx6a3I9K7jCf9oGU/k5kjJzBLI2iRtKKSb7UWJqx5jy+VDwEu8ck0sruGKJq6mNhWpSWoWFrsTtWN7cXFQDxM0HTBJl74s4H9Mzh5E8phd0KpPHIoVjSm9ACqg72AKBPpi64v4Vi4c+WjgkZhJ1MV3BbUqmurYbdrOKGfl6prLnpH2V++n7xwxeD8KGZ4PDHCeXLZIkKkkAStYtRtY8gcXcCohs8SoJcEQK4RmSk+VPMexOvcd+qP9/44MfH/gSZ0MuTSHmmRSYhEtsWLBmLMSAbYHsAADvhbeKuNyZdnhWecShFAtDHsQhLAswdbAP2QfwxnhObirs0v0mYxRxu5Zpyy7A19pgTfr2o+mM7mLMChlqwADull4E8Gw5bMJmM5Pl4miYkR/SI5LIHSxCbBQTdartdxRxJ8RxD6TmgOVRfmKe9hiCD3PcSX88Q1mZmiJkTqJVtu/Vuele9MP0xuKRzDJIZI2MRHMaUnZCNIHWLPUoFKCd8bpWK23EzNmLDGJO4Fwg5vNcpWgtql6lcbAAtRUCzpY9zWK7hHs0z82cXmRchIiRzY2IUhXIOlrZrayB2+WK7ifiWXLyXlJU5yuUHLiBYLTLVtEB6DYm8NT2XcazWbyZkzklMJCimtLMAASSO3c0KAHTgXV2sPh5E3oRT3l94r4Y0+TnTQD0ll/FeobivSu+E2IidIqMB10bt5j3ftn9zFh4jkmknnMqqXRtOoFgCqtoutddipv4YjZcMXRNMYVhaWw2Yj1L37wIwVpqukmCfnMbn3tIc/BMzmI42ysIkI6HMJPMQoysrDqAHSVAIB3U/DD44Nknjy8MctO6RqjNqJ1FQBe4verwi+D+OJ8nmI+SYikpAmWOmHvbMSpNEBjQsDY3h8ctr/anvXbC3Wud+MZEL06+nviA/tS4TRhzIiDV9VJuR0myN7A3tl+a4XkuWCiiidBq+ZVo3mOv4/wB8YL/aG87ZtYWVmQLcbIZFB1DYNpOk04I+AN4EY0YICYjROmQNruvIjU21j9Y79MNdLnpDMDuxvOIzfZ9xDONlSZonmJlfQ7S0Sl2u7G3XvTDYgj0xmA3Je1heHoMs0JOjtpkDjfc9wSOomlvYVjMJrazvOF8w9CNoy3+ZUgx6po2RE7kIVkOgjzc6rJVNQrfqbGZfixibnK8akkrYiayKBYCzQFUPmB2vEP6SNIAiQyTG/eksjVt9vuzb/wBVfXE3huR+lTGOFIwI0NOTIQK7NQY3qc2ARvYGHLkbTu7RYgO4Y7zhmfanPCrR0WlVqBDnQB6G+osvu/L8/HBfF3Gs/KVyxLVV0q6UvzZm7fM4NeAeBMmSomueVib1QQoDXckIjEL5ai3et9xhgcP4YsEYihURovZVCgD5aO59fPCM9IfCsbZtPcxW+KMnPGMt/KEwlk6qSJbBFjeyVq+le3riml4cmmVQSW1amJaJNVBiTRY0Bu3xtcOLj+QjWGTMSrGTEhIdkR2FbgKSve+3xOEmczHokkJkuRtOyqPR3rqIAHSPwOG2kbNYHtF2oX1kwnyvjaaGNVVYxGoKqOchPSAdIofEbn1xQJ7WOJNPyUhjeTUVCIrMbB7DSd/xGJPBuGpmM3l8sqybEaiSu1XJJY071uvf7Iw1fDPgiDIBuQg1t78jjU7Xvu2oUPgKH44E1NdKHgc/eE02WsO/H2lDLls/LkX+kCOCRlJb90bFja2QdN9icL9czGBG5kkbSSK0923a937C1HyGHvmsqZEZHClXUqw0ncEUR+0B3/HC79ofhz6LEhy2XiGo6RWXD6dVamZnc6CANjT+XbEaRxWpX55kakbyDKTwl4h+iiYRRTNbC2MYW9IO46jajc3+8MWuZ9pU6qzcixR0hpFFkVt+o/PAYqRkSsZLulHQT7zX5kfZUjHWPJRu2XhBclyo9xe7vQ+36acFPpa3JZ+/3mS3uoCr2+0ZnCONZmeFJJsty2u1R+qvRhvt8DQP+OA3xNHMuakMsgQz2Y1BbsXCi6U1sCMONdfalr8Dih474OjzMnOaPVKigJ9Y6r0ksooCu5wu0rdOwk9jCr/WgGORFDBxxYJIJZMwdMTLY+tNkOz0Bp329cGeW9tETg6YnZQdOrYX2Ow7+fnWFHx9ZWkaBoNHLcqeWsps+7f1jE1sa2F7/ImiRlEwEqqAuwEnb6xB2S/LbB71LqGyfEHWw1LgRiReNos5KmvLuSgZlMqDQNqPfYmjW4xw8YQyTZcCCBFSJmkkpECqNJtt9h27jfC4zcS6I9UqnZj2c/aPqo9MfQOcg5kEsJXSsisjFSboirFp3rGFlQotVweJqtnUQqRzEbLM1ueZGA40itPcaCfdGCLw97Vsrk4FglfmOha2VSw3Ymr2ur9MVftB4IOGpEwgkkiLN1tKKsha91F0+6dj6HfAD4f8MycRmdIf2m7kVsBfmxahua39Rja8ragAPEyryjZxG1nPGvCs64zE8STtRjAeO6ohu2m/PYk+teeLjh/jHKzxHJwQOqtG6KqpSgFTsPPzPlhdfybLl5WgaRVKKyELKoF8o70Dff4YjMhaHqmU0/m7N7y/AH7mIGlUjO4kyxuOewktITytoDqDWL5n2l79/wBz9cXnhXj0eTzUssyokDqRZNAksrqNyb89sdeL8DM0WRza8yQcqGJlihaQ9FhnO60tCiSL27YV3G5omqNCwZXIJkCqB5HszeY/TG72K6EA8zFVKsDG7JwPhGflkzLJzC5H7JyoBAANgMLJ2s1gwbxTlYgB0xqew1Ko+NCx6+WAX2LeDnhXMTZmMjWEER0MbXdiQQOxtfyxx8XmVs+0PL1RA1FcI21otGyt7NXf7uFaUPbbtLcCHNYipkLzI3iebLy513iOpZQNWmRdiRoPkSd6b54pEkpVdY31RvtbDb7S30eob88eohOELKpRlI3CKh0sCDvQ86/tHGs9n2VI3kzBRgRYuQ7ncXoBXcq57/4Ydr6FCk9oub1HIh5wPwtwtZxnIw4YsXEYYNGNa3pKldiNXu3ttgvbiOWPfb5C8Jj2RqTxF9bOYGWWmYmi1ggmz7xA898OeTh2X++nzb/3x528Wh+OY2pNZXmCXtGy8M0CSRk6om+yosq1A0NuzBT+eAR4VZiCHqUDyUU5O3rVsCPwfFt44zgfPGB4oajBSJl1AsGGqMsQ9MbIBPxbA/k52VGaONVYbEhWPS1epNEMBuN+oemH2lVkqAJzFt5DOSBJHD+H5CRSZ8zmYHutKaSGAApjsKNdNfu/HGY1JxF1rXMU1DUFaSVSNyDsFP2gaN9qxmIdFLE/+yATiS1y2bZnIY626UUZhaFirvXVKo0jfuQfLFpwjxEnDkrMSsJWNsCztsPsgi0JAOrYnc1gVh5DayYSFVS37Q36IPdrdiAfhZxW8UyKzRWihChCqGmRQbtmPXps9hsfNcU1Cb0xOobY2cRoZ72o5WIC59RYAgIGfau5pqH4HfA/nPbPDq6Mu7gdmLab+XVt88BPD/Z3npnVRDpB+27qEA9S11X4WT5XhyeCvZfkcmA0pjzM/mzVoX/YUn+8d/Su2FJorQc5MY9d27YEGOKeNpM1lAoy5QSNely51Ku9gCti1UbPunFcMs4dVMA0xi3AjJsgF3G99z0flhie0GDMSxxxZNSxZtUjLKq0B7q2zDuTe33cLzPQvFLCuYlGgAWA/MsA2/uagLYsu5BodtsNNJtFYA47xfqCWfJknw1xn6LK0s+iJz0qGURMdRtmHusRekHeqY+mL3iPtegi1XIXYWNKFifkb0/O8BGZ4cjP1Ply7037Jt9YBH816EbYgcR8N82ooOVJLqbaNHBOkHpXoGqzfw2G++MNRpOo28n7CbU6nYu0AfWGkft1j+5mN/3lofm2L7jPijm5RnYFgU6dRutVKKJGx37j88ePZ77GkyumfOASz7FUAtIj3u/tuPXsPK9jg04vwtFhlZY9bKjMqhAxLAHSAK3N1gDaFsXZnGeeYXv3I27GcRJSTKIlqJepmNFn7KAB2YeZb8sWPCs2qZ5GKRqsTe8boFF0ruzEDqA/PGPkuIpE7SpMgtQDIRGANyTbFQBekX+98cBvGmnzDmMS6ljA1AzBk1NbbEMVJ8tr934YdWNlSB5iusYYExw5v2w5WM00ymxty7f4blVIB+GOuQ9sGWkYJHNbN95Sv6lAL9N8Kifw5EKIEBU2FPNIuvP3x8PId8EPgThGTgzXMzIgUBLjJkVuolSpALNXTZsjbbthY2iKqSGOYeNSrNgqMRmZTj/LZtK6Szan7nUaAskj4DYHywn4miKSn6w7C/dX7an970w7simXnLqljQaa0rfcUD6+fzBwr/FUUeX4gcrBEnLuEFWGtjYVjZJP3vLGn/HblLBzzxK6vYcFBB/MNHpi6GPSe8n/AHj+ijDRk9q2XQsrZiC1NV1bV+HfCn4pxDMpA76DGAAqtyVUC2ugSmx3J2N98BmXyzysQu577kD9SQMb6uvqkDOMe0yofZnIzPo4eL4eIJQMcqoykgAgWDqAJI3Gwsenfvi3h8Sqnuxxg/a00P8AD/PCW8PKcmTJDFl2JVULPKCQSLIFSiiaP9nBr4a8SPNMEzQy0ERViJBIBuCBVmVh6jt5YX26TUDlWyP3hdd9B4ZcGUviWSN+Ju5LAuyGgoI6kUd9fx9MUEPK5T/tDRRu6j7y+jfewzfaRwLLQwDPQgO2qIA6iU01QYaSLul3ujv64WcnFECKRFENYYNVns1jZmP7v+jhxSfwx7xfZ8Rx2jP8B+NMtBkokchWXWAHdbrWx/d9cafgfCcxLLmJYFmaZtWqmodIB3VqJJBJPqcILj2bZ5nBCgKSqhVCgC/h+e+Gz7D/AAw02Vmmdm0lxHGtmqUamIHbcsB8jhVqFsGWRvPaGUms4DD7xmJxvLAUFoDYDR/7YWvtRiR8zFNGyqDHp3De8jE9gp8mX8sWPijjAyeYaD6NLJQVgwbY6hf3D2O3yxWNn4+Iy5fLnLS5cF6MpYuLK+Y0KBZC73ti2jrvV97jiTqWpK4Q8wbbKRiWVeYtOG0gK57/AFifZHov54I/CHD8tm8nPlJqcCRJVNFCt7Gmon7P9744H1zEYezFIrxKpouBegqKPRfu/wDDig45xEJEBEroXJBbmHbTpNABV9e5J89vPDS8ZQ4PMBr+IZj48L8EyGQV0y7OokIZtUhO4FDtVYuv5VgH2z/ab+OF77Mo5c9kTNLIWfmul0BsApHavXBT/wBF3sUw/L/3x5t2tDEERyiVFcgwZ9qELMYZsu7djG9PX7yGyf8AaHyGAyYyGW2lpJV3uZaGrZvt9lcE7fcGDXx5HlYEfLTPJzSisKi6dV2pBLe7YI7X3wvoVhcJEZCDrNMV2AYCweq+4B7fabHodJv6QDjmKr9u8lO00gdLUvDYJsMwYg9iL/154zG+IRxGQ3IwYbPaD3h0sff8yL/EnGsE7flMcz1mc8iRqvJS3+sbql7C1T+c/wBpvwZcNTwf4FyawQTzRIZimsKxJEZY6gQGJpq02TZFbVha8L0ZrNKv0dKJs0ZSQijt79HpAX8cNCHjjMDagMuzDfY/D4HuPgcKddfswsM0lG/1QrpLFN/fP8cdFQffP9s/xwuuIe0zKwag8iFk7otlr9B5X+J2wMv7eRvWUPzl/wD8YAQO3IWFuFXgmO+GBWJBJofHv8N8IvxKsOYzzqsxCK3KXoulTpJvULGzNddsEXCPaZ9Iy80wTlBF+9rOo7LsAo7kbFrP64CsrDEFkfmtsugXF5vY+/8AcD4Z6IHDEjEA1QAIwZ1g5bTNLzfd1SgGM7V7g7+TFBgm9lHA0kzbya9YiT7h95zpHvWD0hsCiQRLC31x+sYL+zPZeph73mSh/qnBv4AkTL5dmVtRkYsTWmguwBB3H2jf72N9XYK6iftM9PWXcARoNw1PQf2E/wCXHg8KT0X+wv8ADADxn2pQZVVLuWLdljIY/EmjQHz/AAxVR+3HKE1U/wAOgb/3sKAzMMhTGBrCnBYQq9o/hdXyjlDEr1Wp4kYAXZKjTYcC6K7/AAuqUuZ8EvkY4xPMgaYc0KRJaqNlDAKaO5seR2w5MtxzWobSVsXRO4+Bq9x2O+3nhb+0aUTZu+ai6I1Wm12O7nshH2vXBWku3vtA7CD30lFyTB7PZIBYgJotkvcuO7u3mnoRiSeF6s0iCSI9ccVa99tCdiPhjnmeFhp1TmxfzcdW/kqofsV3BxL8P5cNxGJzLGRzuZQY3sxfYUPTDNjtBMDUZIEerZRvvfrJ/wDcxxk4LzgyliPUh5AbHa6ffy2O22B3intEymWYJNMEYiwtOdu17A188ccp7Vsg5CrmepiFAp7Juh9nzwhSw8Ng4jNq/GRFRxL2VcRbNTRJpm0U2pnA6WLadpCSCdJ2s9u+LrL+zabK8OzEubEKSgosYBQaV1qGLOo31XVE7V8cNiLiMSkkUC3vEDc16nuaxRe0PNiTh8yK4slPeYKNpEPdqAxtXqt9gA9xKNpyqkmKcZE8huuI/WJ/Op9yT1bGp+HuYoaMZ98ftovvX9/44xOHtyXGqP8AaR/z0X3Zf3sal4c/Jj9zZpP52P0jP38Os5i+O3wxw4y8NyqvpccpBpYxstrsKtGBqvU4Bfad4Tz2VjSTKyylNR1Ksh1DVVDpVAVBFbfeA374JvBXiWCDIZeObMQxuitatLHYGtiPtem+L5+NZbM0nPjlohgqyqbog9lbcA18MJzcEds57mHCosoxEn4R9mmcmzqrncnIInJaWSTWCNidm1e8xob33w6YvCqwZB8pACsZjkVRYJtwxuzvdnFoOJD7wx6XiY+8uMzqQTLChhPnfIZfMESLom6oyR0v3Uq/+CkfPHocPnaFhy5ul1YdD9iGDeXqEx3l4e8eedNLlRM0dhWI0lil/hpOIeSyEvWpjk6kYe43dakHl6pXzw6ByICeDCLw54YzU8a8vLhmXmpIZYyCF0WhDOwBtnKhdP2Tv6AHFM3K7cueDTy3IZY41jOodJBIQ7j43hq+x3MyQTzxlHVZIww1IwFo34d6c/lhoZVuXqAvqYvvtuauqA22vezucA33hDtM3rqLciUngfwr/J2WMMbNIpcyW6kEEhQR07V0/ri9OYkH2R/fH/kOOv0z4D8zjPpXwwCbAeYSEI4iK41xbMDOvFmZdehmi1Oq2FJIDC1BFWH8sVWS4lMTJEZHDEECmIIdeqtvWmT8WHpgx9rayRZmOVDpWZKagPeTY71e6lfyOA/O8bmDRyrM41AP7xA1qdLbX5suqvRhh5UwdQwgDqVYiR4eJyge8Ws3ZGr9TjMd8/mX1krM4VqdLkb3WFgd/K9P4g4zG+JnCb2seBoMhkllyjvZkVJLfy0sRXY1qA238vTCki4rMmrTLIuoaWp2Fj0O+4+GLXjniaTiEwfNztQvSFjGlB3pUDAfO79ScWHh72dPny/0WUME95nQooPpqsqT50DhXk49cJ7fDA/DO9nXsdfNquYzZMUBoonZ5B6+qofXufKu+CfwH7II8q/NzgE8g9xFXUin7xv3z8CKHxNU0TKO5En/AMtv8lxhZYeyzREHdoF+MfB1ZMRwGGGKK3fpK0qqSAAoNknc3uSB3wtVyMbRaROvTqkclHH3VWtvK/zc4bnjLLT5nKPFAp1SMqnUrrSA22+nuSAK9CcLbMeB8zFEytoDOVui5pBqO+lCRbV3+5grSMFrwTMdQMvxKnNZWMw6xOuiFQHJST3nZj5Ke5pRf3R2wK8T8TzNqjSVhDQQKNrUdrrfcknf7xxf8Qh0RPA0p0l1MixtpDMA2kNqS+jdtNd5Qe4xSjhMH/ef21/5MauC/jIlFO2D+Db2a+zqTiMhdwVy0Z62utTeSKT5+ZPkPiRiV4O9nEefloSNHGjKZWZl906jS7DqOmvMCyT2o/QmQy2Xy8SRQ8uOOMUqqwofruT3JO5JJwJaSvA7zdADzIeS4GsKLHHEiRoKVVqgP/z59+53wqvGvhadc20k3LjjmkIS3G6rpHYA9lrDrXML95f7Qwt/avwrM5qWAQRGRERiSrL7zMNt2HkoPzxnpBsf6y2oJZYCpw4icTNJCAXaQfWqOx1eZ9aGKPiEJy8Zbmxhih06JkZt6XsrFhsTvQ88W+e8PZgCJOWbWM2NSXZd27ar7EflgM45A/0hk0nUulKq9woBG3nd4Yu3EFUcyvnnZzbMWPqxJP5nBB7P/DcudzscUTMldbyISCijuQfImwo+LDFbB4flZdRpBZAD2Caq6FXW43w4vZpxrhvDMrpeYnMSU0rLE5H7qA6ey/qST6YFcNt9ImykZ5MYEfh9VUKFagAN2JO225Jsn44pPHHhqR8jKIY3d7TYbn31Jr8ACTgm4D4ggzsbSQOzKraCShXegfOvIjFpfpY/DC5EFdgYjtC2tZ1wDPnAcBnVJEaMh+ZH0krq2WUHa72sfmMal4DPykXlOWEkmwUk7rEOw37gj5HErxrlpP5RzREbkc5jekm97vtirzeWP0l7U/tWG6/vkYfg5GYsxzB3xLAySIrAqwSiCKIOt+4O4OJ/s6infPxRZdzG0h0uwAJCDqfuD5L/AIYGcOP/APTzwK5Mxm2HuAQp+LdTn5AKP6xwBaQQSYSmQRiNE8GHqf8AXljSeHtRoH9MSOJ+MMplpOXmJ0jbSG0td0SQDsD5g/liMPaXw0ds3H+Tf8uFy6UHkg4hjalh2ig9omUkg4hKmoiwjDqPmgF/mDitnnZM1zN9PMWTv9lqev7LVh58UzsedyGYfLyK9xSBJE2OpVJAB2YG6/PCIynGZm5g50u8bEfWP9mpPX0Qj54d0uCuMdoucHOfeR5spIjPHbBuqOxffcD+8Bid7KvEeYbNx5TVaSlmYsWLDTGTsdVAdPpinz3F5zBKBPL9kkcx6IuiDvvuwPyx39j/AP8AzOU/F/8AwnxhqQLAQR4mlTFDkR8ngr/eH5nGv5Ikug258rOCrlj0GNogBusKBp1zGH9Q0XXjngE4ycj6QeVT2yqwq6agwPkSb/dwtI+KStCwDUUYONKqvSaVvdA+1y/1x9HZteYrIyBkdSrA3uCKI/LCX9o/DhkJ1GXjjjjdBty1Y72CLcEndf7y4c6V0UdMRdduc7jKPh3iEaKnbMMwJClZGHT33372T8qxmPXDpedGDzoIStqQYo+o3Yb3PQhf6uMwdxB4dQ+wbhxIP15qtjKAD/dsA/A4O8jwWKGNY440RFFBVUUP03/E7nFOfEbrQrv2oXY73VYkRcYlau/5Dv6b488bc9406RHaWhyEZ/m0P9UfwxhyKecakemkV/hiEeIy+o9ewx6bizgeX6YjcJOxpLTIRg0FK35AkAfIGhgS9psj5PLvNDIyNJpi2Y2DZIKsCCDp1dyR6AHfBCnEn+f4D+OF37WuMq5ghlMhq5OgqO/SpNg+j/rgjTEM+MTC9CFzAnhnGJhzWMjUqO5s3bNUasb7kO6mz6YzhnGJmkt21Kiu5DKpB0ozAG17MQB88ZH9GGXY/XjXJp+wTSDUw8trdD8hj1lY8usMzhpt9EV6U+03MsdY8oiP62GsCk7wZx7NnNwQxzFFllQOERF1LfVdKLpbw9fol/ab8x/mMJf2Z5SE55XRpCY0Z6eNQNwIzuHY3132+Yw4fpp+GFuscBwIZQhK5ndckPvN+Sf8uM/ktTtfy0x/8mOH0xv9A49R8RYHbv8AEH+GAw48zc1nxFN7YfCs7PSvCsIDSHUAjM3ktgHWxBIVRVkmhZwI5r2T57KRnMZgBYkAJ5co1AsQqjsaOoi6B7HD9z+UWco0i6tLBwtkCwQQSBV0QDR22G2KD2mzO/D5EBUFmQdTBBswb3nIH2e2C0uDOFEHNRVSTFNlMzDIixtHIeUkjajPbMQrOLuM+gXaqHxxyybwO+kwtuGb9t91Wb7nwx24dwlxzTqh/Zn/AOIh89K+T7DfvjzwvhTB75kG0c3aeI/zT+j/AP4wz4EFhD4K8YCGSPLR5ePTNMgZmZmYayiGuw2ABrDg/k/bun9lh/6mEL4Z4eVzuWbXCanhNCaMnaRfINZPwGH/APTNht8/9DC7VkKRiFUAsJwzHAuYultJuif2g7du0mEF4m4HxeHOSRI2Zbmu2gRysQ1guQAD5KDYqtsfREXESCdhWK+fKq2YSc90DAAAfaFG2NmvgK+eMUuVV7yzVMT2iS9n/s8z5zkYzOXeLLg65OagCsANl3F7mga8rw5MxkUyOWleKJFSJHlKRO8eoqtnsasgVZBxbNnf3cRuKtzIJo69+J0H9ZSP88QbtxGZbpYESXHvEEHEszGWimjOkRbSh/tEj3kvu1VeKLJplpJEWpxrZVvWhqyBdaPK8deG8HzCSxOYZOl0Y9J+ywOOMvh/Mo5AhktCQKU9wcNFAAxAycwq8Le0SPIwmEQzMpcuTzlFWFBFCPf3b+eDDxH4TkWSD6Hl4wCX5hEcLAIEIveEGyWFAE3VUd8K/ivh6fnS1DJpMjkUp92yV/TH0H4c4lqyeXLghzDHqB2OrQAQb+N4HswhDZxNFG4YE+XOLcdzY5kEyotHQ6/R4kbY9iyoGG49cNL2N+F4ZcumdMJWeOV1R42Cigqi9LkgnqbesMnh/D1jmnkpQJtFgEkkqGFnyGxAoX274tBMvlgd7x2E1Wo+ZyqT1l/+if4Yi8Q4gYInllaVUQWx0RNQ9aUk/liyGYHrjhxCJJopImPTIrIdvJgVP+OMw48y+wxF+IpxmM5LJls30SW4DNKhFLqfYLXcMQAfQfDFRFl5nYKuaVmOyjnSfkLA3PpiGkjZebcdcT9Q9WU7r+FisazKmGYhD+zbUjfAHUjfMU3zw8UcQE5krO5uiumDKTWo1O0ktluxJqVRZ97YAb+t4zEbikAEraAdDU6UeyuA6j5A0fiDjMV2Z8mTPoNZz/RsfxrG2nA+z+l4kRzUN/8AIY8jMBe5s/AfwvHm42nCSexsCD/gfwxEJk8gvzrFt9JXyF/L/VY0Jb+yKPYnfEFc+ZYNiVsQl89G34YU/jrLZibPStyZWVajUiJ6IUUa2qi2ph+OHFxDPCGOSYgaY1aRtvugt+tV88fOymSRxvckjfm7Hb8ycMNCmCWgeqfOBLHP8MnCQpyZdk1H6tveYlvT7mgfiuPGYyki5aJNDjU7uek9ulF8vIrJ/axx4nny00hR2C2VWmPuDaM9/ugDHfivEpldEEsg0Ropp2G5UM/Y9w7MPlhmIDDP2R5dl+ky6dzojF+VWzf+TBJxX2iZeDmLJPFrS7QEFgR3WvveVYVM/tAny0HJRnMjqWLu5Ogk6Rpve9K33rcEedgTOSbJsnvhVbQ1lhZjgeIeloRAAOYzH9vOc1Npig02dIYMSB5WQwBPyxM4H7as5NNHE0eUXUaMkhZFHmWJ1bfgO/YYU2Dv2Yez45+XnSistG3V/wB4w30D4ebH027naXqrVc4lVsdjifQCcSsAqAwIsMvYg72D5g4Cva3xAtk41qrmX9EkwZyRuRSsB6b1gC9q2Z5UWXDqsup2YBy9DSFFjQy/f87wJpcm4Qm8AVmLfImo5z6Qgf8A14Rjxws9b/7rMf8A9eXFjlOIpysx/wBXg2Cj+e3+sVt/rf3b+Q/DG+HcSW5Ky8H7KTyk/o2H9J8a+Zw+xkZiqRfDL1ncsfSaI/lIuGBxj22wwTPDyncodJZQoFjuNzex2+WF9BxIFhUEKmhRUSAjysXIRY7jbAQTeAr6hYwJhNVhQHEdUXt9i88vIPw0H8O5H+vXDG4R4iM0McpGjmKHCsOoA7i6JF1v88fJ2H97JOCypkBLIWYztqAezSDpWrO17tt5EYBvpCLlYTTZvOGh6eLeVDHleL7gEAi/0xEbh7n4fgP/AHxyfhz9gGJ/AfxwDueF7UnzzmMuFZlqitr28wcSuNov0mU0KLs/9o6h+hxaeIBDHmswrRSWsst1MoGzkduUfyvHPiU2X1ITDIdUcR/bqO0ar/Q+oI+Pw7Y9L3iWV3F4wXVqHXFEfyjVW/vKcMjwf7U8nlMll4MzrDKr0QliuY9DY96rywD5yXLtHA3Kk9xk/br5SOx/mfRx6dwPKzQ+IWRo42jRlAZgdThu4FbhFr3TtRxnbXuXmWRsGfQXh7xzlM60hyu+itepSne6q+52OCTLZtW8l/MY+UfD/H8zl2K5eVo+aVDBa6t6F2D2s/nj6bymVmjPcV6WMKLkNTcdjGFbCxee8vKHw/MY0NPwxEAY+S/6+WOMkcl+X5A4jd8pO35xSe0qSTL8QkCsNEgWRehD7wptyvfWGxRZ/jEpjhkBXcGNvq4/eSv3f6No/neDn2ocMEiRTPIiFCUJ0sbDbjZATsVbcju2AjLZCJoZY/pCGtMq/Vy7abVvseYcMa/ox5DHoNO26sGLLVCsRJ3CeM5d4h9KcK62q1DEbX3gTabbkivQDGYpBkoh/wDFRD8Y5v8A7eMwTiYz6M5YJOw/LEUKOYwrb0xmMx5gxyJ6ym+q/JjicEHoMZjMdKmUHtFFcLzNbdKDb0MqA/pthFcD/wC0wf7S/o22MxmGml/t/eAXfFK4e7/VOJ/Hf+1T/wC9m/42xmMwZMvMHOPftv6kf/hpivONYzAzeZqJmPpv2WQqOFZPYboSdu51vv8AjjeMwJf8M2q7wsZB6DucLD23DbK/hN/6OMxmMtN/dE0t+CLzLj6mf/aj/wAJMeeFfzv+5b/AYzGYdL8MA8yNkveX8P44FMZjMDPNFmY+tuCIBl8uAAAIo6A8ugYzGYA1PYQqjuZPvEnhiiyfOu+MxmB6f7gm1nwGfOfjpf8A9yzn++b/AIziu4mOmH/c/wDqyYzGYciLpvNf9nj/AN5N/wAGXxU8U/Yt/tx/8MmMxmObtOEjeGh/1vL/AO9j/wCNcfW58/njeMws1PcQunzMGOuVHXjWMxlX8Ymj/CYL+1jKIvCp9KKOqM7KB/Op/E/nhH8H/a/ik/8A4EmNYzD+n4IsM5QRg6rAO/8AkMZjMZgid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8" name="AutoShape 10" descr="data:image/jpeg;base64,/9j/4AAQSkZJRgABAQAAAQABAAD/2wCEAAkGBhMSERQUExQWFRUWGR0YFxgXGB0cHhweIBwdHBweHh4dIiYfHBwjIR4fHy8gIycpLCwuGR4xNTAqNScrLCoBCQoKDgwOGg8PGiwkHyQsLS8sLCwsLC0sLCwsLCwsLCwsLCwsLCwsLCwsLCksLCwpKSwsLCwsLCwsLCwsLCwsLP/AABEIAMIBBAMBIgACEQEDEQH/xAAcAAACAgMBAQAAAAAAAAAAAAAGBwQFAAEDAgj/xABPEAACAgAEBAMEBwMJBAgFBQABAgMRAAQSIQUTIjEGQVEHMmGBFCNCUnGRoTNi0RVDU4KSorHB8HJzstIWJDRjs8LD4USTo9PxCCU1tOL/xAAaAQACAwEBAAAAAAAAAAAAAAAEBQECAwAG/8QAMBEAAgIBAwMCBAUEAwAAAAAAAQIAAxEEEiETMUEiUTJhcYEjQpGh8BQzsfEFYsH/2gAMAwEAAhEDEQA/ALgeDs6DsUr15n+jj3H4WzJ31WLIJDeho9/iCPljj/0szg21AHTuKogbbnV7q/vNp77XiFP4izha45jGrbqiorAk7sQXGrTZLW1DfbbGmy/5TI2UgcAmRcpxSKTSFzShmNBWLA2e1gCu+LDiMDZcKZZB1EgUWO/f0xQDgKBjIwCiEdRiUR9dgDyPVqA8u+r0NTM7wqee0ed35cYzAU7lTWyiqJajddt+14uVfIweJAevHIMssk3NvlsX01dE7X27jHcZaQ1V/jZxC4VwCaA1lWkqWJJlUuGD6a1KCwHUL7DteLKXw2VYlsvEBYJJmkGx3N2QQy2CQaPoDjufJlWY/lH6/wCjI4ik3HVsa79/w9RiXxOYi2LHyvez8h3qq+Qx6TwwCwUwJqs2olkYkCuoC7Kn1/PHPg3Dc/EmnmRmPWQjMdQFsekNqQE/u7kdvLFSw95ZQ3kD9f8AUi/SH8iDfbrXf9ceFeU+f6g/4YO4JIwtOYtS7P8AWLsex6SxC7jYHEHiGYjP7OVBdWRLBuB1HY+o8x5Yz6p9psEHvBeRpR3B/LHlM23nQPyxfHMhe8nYbgTRfDz7+gr4/hjBxRO+sm/SaOzuR/j/AIH0xHVPtJ6Y95S85iLte9Vtf4/hjpFHM5pUY/gP1xNbjq3tM/p+0Tb8q3xv+Wd6M0l1fvj+II+frjuq3tO6a+8j/wAn5kfzRxj5TMf0Gw+B/jiWnFF2PNlYb0BIov8AA2bPw749LnTvckukDybsRd2Se1V5YjqtO2CV2icD9h+PSceRDmP6Fv7GLuPiAsW+Yv8AEYkLm/3p/XdxjusZ3TEHCMwO8T/2f/bHpJ5f6J/yP8MFKZj1ec/Mn/LHROIp3HOIrzf+JH44nrGd0xBfmzecT/MH+GNjON9xwfjR/h8MFZ4vEvvFh8dan/zY9xcVhJ3YLZ+0xH8Rfw2x3WM7piCqzzn+Zc/gp/yx1XPTD+Zf+wx/zwWtnIa2kT17n/G/TEZZgaBeInzAcjt6Df8AWsR1zO6Yg0+fl/oW/wDln+OPJz7+cT/JDgqaUf0iD03B/wAWGMLCrEyEnYWRV/gG3x3Xk7IInNEAjlSfAacYeJMP5p/yP8MGZSP76+fbT/HHrTF98f3fLE/1EjpiBq8WPnG/zB/hjnJnr7o/5H+GDBo7orInvf3dx/a+PbHrkoP51fnX8cT15HTgameG/Se3x/hjm/EgfsnBocojHaSM15bH/A4z+Tl8zGfwA/jjuvO6cCRnh9043gtPBySaEBHkbN18a2Bu9gTjeLded0hEZlOMZijHy1lkkspGNo4t95HHZyO2qQ0PtFuwnrznIgjcuw+szObLGgo7hQaKoW92ypdvJaGmFwnjeYzczHQUykYDSxQJQI7RrYXqcsQAW+J2Ax18QcazJlXKZdWB1C0RNg1fswKt9KjqZrYm+wBBKLAnEF2mXGT4cMzmFjAP0PLn3i+7NXvE0uwRS1H133kxYeHTJI3FM0QAZInETA9QUIwVe4AIAG+9Ed8VvGOJzRZBiqurT/VxJpPRHszUfUqAWbuSw8hiX4JbMfQMyZA1tHJdgjZUJA+F2T5e9jJmyuftLBSDPDpO/BstJE312Qk2CnYCzv8AGlZRvtQbyxH43IzF83EhkhzdR52HWaV6FU1bL2ZHryIIrbGvZZx5n5kEz9EpoA/a1KQwFDettsRuB8XfI8TlyuZrkueS6t7tV0nb12/DUfTGgwCfl/iQQTj+cyozUEodGUvLGhVI5NbB4xd6SQekHq+HfTW4FechICUoFW3HfSD94r2sCxuPPBB4jzTZDMoYGjmgpgRYKyKe6PW4IHzB6hvWOvH8uBl0zOTe45WoA1rU0dcbKe+k0CdwQR6jG4cTEqcZgpLw2S9OkGyevc7V+YGNfyRIWC6Fr18jXck97OCLhOYGYV1iGnMhWIiN9RVSbT18ujvvtY7V2Q4o0e06MPIvXbeuofpt+WL7pXBkBOFPrPQm90e6j/PbyvG04PIbUoo89RPp5bevftiaeIyJISULKxtBpIJU+6VsCwbBsjzxvO8UbmAxjUqoCyspFEtW+34DaxZ9cTunYMijhTEgaFWhub2be/jvjIuHOWboUbefb5UT/o4l5jiwkjuIHWHA0lbsEGyCNu4A8juMd5OKpoFqyu2sCxfWAKH4HUu9eZ+GJ3SMGVkfD5KK6BY3G+/4CrH6eWPYyUpulo1R3PX5+pvy/TFjDxRdNuLPL1Wp2sXa/A/PzrHLI8cUJbg2TpULY6aNmwe63VeYY+mO3GdtMk8Ly05lXchWkCVrPu6lZyDe4vSbvyPpi7yBmkWOnKvKmYI3O0iSGaOxdU26fh32xWwZ4DMMg3SKJntQHGylyQyBl0nUKZgKNBivcShnAsWSlUro55VuoWtlT5FmHuk7p+AaxjFjn+fWaAEfz6TnPz6BSVyjRrKqBiWIAOuM+kiU34gf7OIkvEs1ET9c5UClIaxRGzVvdVRB3B+IOLDkuPpEaKRJlDrAbpJXzYaqI7K2mvNj643JkVMiJGTUw1Qs2wPY6LNDULKfFkrzxYbfYShzK5vEmcAIMrd9+1dq9N72N+tnvvibl/GGc1AnTZpTca7ksq+n4/Mn8MQF92RmBBQkMvpRrt3GPcCB2IBsdNEHY32+d7V3xcoh/KJUM48mXg8Z5o6emIk0NGmrbqIFXdgqVrvYT72/bK+0fMIo5kMUgqwTqB0lQbHUe4pu3a9tqxSHKEEC99bxlB7ystEAqNxZuj2tD6Xj02RNE9gEEleZQmiyj7QFWa3A+F1n0qj+US/Us9zCfI+NEazIjRMBdLZBIKqNrBGq63NCvSji+yHD0mK8qRJLQMQrDUFbtabUewINn174WzQUQNQXsOrv1WvbvXl2/HHTIc0WYtaMbVjZUjcAqe1bj57euMX0qHtxNV1DjvzGgvAmXz33rUWU+QG/wF+Zs1jR4BOPdLbX/ODceXltvgU4bxfNw5Xl5ZialDFqDWHUcvQGu0Yq1mu4PbzOuHeJYJZIYiAJJEvUh6RIoBeP8aOoHcMAa7bhvp2XtCluB7iVT5TNKbAa9idwR3Fi9yPM9v1xwd59RNHz8gAaGw/I/jf6nIhbtqBPod9vLGjB6xj8V/18P0wPtM23CBMUkjG9H4kL8Nxt/o47QZaYgWxAqzSkeu1EXt5XgqmykTijY/T9RviBneHn7LE/MXt6fGrxU8SwwYOJziARr+NiiPgQfPG8Sxw+dbAYgXfcf8wxrHbpOII+J+IwZZEy2Q6Y01FyoYrqIWm178x6JBJJHVVagCszwpw7Kw6kzUyRZiSOwC1GOM7EA7KGcbGiTWwrAdkDTGbltLyyrBFJt3LWF6S1d9bfAafPBp4W4Q8aNPLznd/rJn5M0bX3Ia5Y4207iwhHfB9p2DYDz5gFY3HeZWe0XiySzrFESYoFG4sgsQGau90oC7gmyfWiPQ8Qzobk5Np5su6gHlWVsqBIKIvTqLC9iavzxxlzBkZmNsXZm2dSSWO1dXcqCbA8r9MMjwhl9ESKAzbCyMtLsTubMj6B330LXfGtj9BQAAfrzKVr1GJMWaryj0kIUYkHzBWjYO/YjuN+n4jBFx/hLZ0R5nlZnXHEBIWiqMkLu1lg+ruGIUgmqIuzX8aQrmZxuTzW2sffoWLFWfKrpaO2+D3wLxANEgIehSfsHk1AbajLbKAfIbUB27Ym9yoDiVpUMSpizEqCyyJKtXodiA1A6WNfgW711H1xe8W8MtBBBII+XGdypUjQ7Euwpj20qo1WaCj0vEfxXwV8rPIoDBepkOonUrHSvdT2rtZ91bO+CLwJxjWXykpldZNYGpGYgbA9QUaR33Ni73xax8AWL2lUTLbSYK+Fc3Dl85DmJNICfECrQ21ad6Fnf97fbHTxBwR4ZWMukh7kBBU6lLFrHfuD2F+/W9Ym+KfDb5WY0HMbOdB1FrQKLsDUQQBXVRNk+eOvB/ESrHLFnHmdGCilYNoIFubfcUGAoA9vWsTn868zsfkbicYOMiTKfRnSBeSBynqmsSAupJFDUAx1dIpDsb2qogYZCOglajdLRwwuMFWChgymifMdjYoEWXiLww8PMcKxhPUj2osEAdjIGG5rdQesehOPEfGxK6pnJmEK6jSCMbqKAUWRQOo9uynfEgjGV7TjnOD3kGXLc55JQqxB2tgCALYblVc663BpAaogVsMZBKFZZHXWI3DqFICrJSEE6VAA6WJAIJ0egxqXJq+t49oQQhdglICGVdZVaHvXVdiu1msdhO2azMIZdCnlxBRYUAll1HVGRekElttmI2FYkniQBzI+U6VtehSDGASpBBpXX1NLIR8Nj8cZPlRycuzdPKZ0VaqxUcjWS3kzkbDzonpGPEkJJbp06bB+1YBZdbFQQCxYE1SjegAN+3EU5DcrnGREAatalFLRrI3LKsLXYbk9RF+ZxG7JGJOMAz3/ACVoy6TI2oz8yFgDZVV0DfcaS1nY3tpO144ZnKlYMuvXRV2UFOkEuQCp+0BaiyTRBHYViTxLL6RE5gfLgpRMgP1hViWkB1DUpVlIO9Dps6cT/EmQljjynPfmS8oaUMfuJqFAurPzDroX93FQ+SPnmWIIB+U7cX4oI8/Hm1UG4Y9WpiRIjR76tahgSB5i9sVmcyel5MpPJy40LhA5tY23KEgXoVgOojyJJ7Yk8UaPl5f6OsqIqaHZxpDOCpoE9LEKG90DYHbEjjfC53y2XzUzsxkHL7ENtrEZO3UGUsdQoUE73eOVgAP0/ScwJJlZPxOSR91XXyhDI1XrVN2d7FawEJ1iq03iNwyCEJmRK2nVF0Kp7yBkIB2rzOxPp5kYsuKZuMmKXKiVG0/WAhgQwCjUDRrWhYkA9y12TjjLwh+THmGJKOx1kA9LCQKQV1iwQobyB1acaBsD2ldvPvN8R4yWowR8nQ6SaEojmIrqHX0uq01X44up+KZTKPcKiYpIXXfpEToRLC1sC1Ua202fiwwPZ54w7iDeO9S61TmDSWsGjVfEdz5Ct9GLU4eR0j5kjAyOVVQxZtV9RodXkD+0FA74g4xzwJwzn5yT4cy6zZhIjHqUiRSFIsoRuoLMoqNgzgk2Ah77DE7xZmIVKiN+YxU88xmomJU0dqYuNGvqumNir3gQcXEFHLlhL9arsQrK6sTp0h6IBCkEMo7DsbuHkOHiSQIGRe4tmRQKU1vY7hUoXudvPE553E4AneNo7xkeDeHpmcnIxblrpeJjY2sBnuxsoY81aP8AOMD8RjhniNEmj51nQ1GZAKBVjpYKRRUUx7illettIMHN8eeCCTKQ9EbaubzIxzHJRQVe2dQBsBpJ2IN7HFfw7h5lZulmUWW5aM5qwQFCK/Uwb4+8xohTii9mZuxlj3AHcR4+IzytGaG3IvmV5xH3wfWqDj4r8ccfDfjXL50ssepXUWVYC6urBBIq9u9/DAH428Yu2UhyxTks6AyRtZIX+a6mVSCSv3b2G/cGh8B8WXL5tJG1FaKAKygdZ6N3ZV06WDULNr2OBxXmosftNy2HwPvHJ4i8QQ5SNXnvSzaRpXUbont6UMeYsvBmUWaJiVIOllJ9aOx+Ioj4YDPbBnwYYF6Rbu3UxU9KHsOxG+5PbpONeyjjFxzwMdkfUlGx1XqH5i/6xHkcYmsGnqCXDkWbJYcQ4llopXjfN0ymiCjkjYGrC154zFlxnwflc1IJJAxbSFtdrAur9TvXyGMxCivHOf2ljvzxj94oeFRJO6QuM5NDCWYPljGw5jaSdIZFZRYryHSCO5OCfxHOqZdlMOeSWToRsxmxbbjUSglZdIB36QNwPPEnhPh3jSx6X4gUBOol41mcX3AJNV59zvin8bRSBxC8k+YEQDu00SkFj7oXQqAKNybsdxdjHVHqW/vItGyuC5fqtklO9GtCsaGkAFlABN2R6UPhhk8IzKkIEj4rOBQDPKEVaHY/XIpr8D2wB8F4PmJZl+hEJNH1iTlgadxqbrce8Tp7E1e2Gdwvg3Ey4fM55dO31cMEY+RdwxHy/MYnWP6sSNMvpzF94r2zmYUFa17nWhokDY2NtAskDzNEt3M/wpxdBGyM+fJDWsWUFiiBRLR1Z23BOIfj1kXPSiORiy1YMmkCVx7qhVAAC0fM2DZx48ItmuawyU2VEjAxjnS8w6VAJZUBuyRd6SP1wRb6qB9BMK+Lf1hf4x4SuYy0cyxOGiPWZ+WJOWoLbl9bNR6gt7nvhe5LMSR9UbNGwUC0AWgzaheiQWABqPrfnsMN2Dg+Zky8sWanSVpF09GXUKp9aLnVR3FgDbthTcfyfKzMsIYty6jvVCupzV2osWKPc+QxTSWblKnxLahNrBhGfk8xk+Iw6FkfNGIEh5YpVUP2vUVRfPsPL88LXiXC5YKEkbpZCDWGUHq1HszEWACAR2Hxxb+B89nItX0eOJ4pG7zzBVWgAGURgli4qyFPYYKvGnh58wscqiIPGDzKMo6aohAq2xvzbtjOt+jZ0yeJd06ibx3lBwPxgM5KMvnXjeJwSrEqjKxtV08tQ2phfaq33xE8VeGJo5SER+UdYTRzZSdltmq9FjpCk7kGu5xRoZVchHYG0TVDzGG/mr6gStbb+uD/AMCTS5nKyxzLIY2JEcrkKws9lBJfUpGrmMfMAdsaWHo+te3tKoOp6T394EQcY0I8BSCaNplkIk6uorY+2jDQBRX11YmScIndIZsrl9aypIZC3J0xDqXpoDSe+my1Kd7Nka8S+Gjki5/mFsqzTxFyugB+k7llvZas3frjhB4sl0xrFJyY00qoUsrEabYvpBUydrI2/Hvi5O4Zr895AGOG+0h8KyMUrHmKJYEUvKIyllBFS0VKkaiCB/ljMyVuocuyIAAkS8xiem6vUWthtYuj2BwRweDJuJwxZuSatMbhY0i1ByC62SxB1ECtwdz5Xiq4YY8pnMu2c/6rThxzEUb+6B0m1Ar3yKGO6gO5vI4nbCMD3njjXEJszIjvDJCNMYWJ+YdChSDWpPMgE7fnjpxLg8MGTysl/XSqzOjmthR1LaACiBdm99gfLt4n8TDNylmhhIAZFJKltKddaiw2Y39na8R87wvNDKQTz5kyowMcep2JTUnQp0gj7Js2ew332kEjYDx/qQRndJn/AEmQ5FMokMlo4Z3PLKdTElQVBIJ1bDSNgdz58vDnDHzYkhDnoj50cbOAjSK+kWClDY1qrbFv4CkgMGcWaWLRNpUKZgrNSsGAHS4O4APne2B7KeJMxlzI2UMkKONekxCQ7HSoPMLbjzoi8VB+JV7gycdiZZeG5snEk8Wa1UzIAEjD1ygQHDKANQLFaINbd7xTjjWYVDCZmMNFCn2NIfQaXmUKUgj0IBxy4nk2RyJdIZgzm+ULEgBVq8gx8vLBZ4k8KSxZaPNJGF0RxGaN9IFgKG6BGbsglxe/kcaEqpyT3/nEqATwPEpspk4os08ObkMY0yDsZCT06SAjHzCyAkV2U994/GM2yLyFzPOy1syqE0gDmagrqxW3AN3RAI2PljpxLxXJm4WjzKwM40ch44mUoWKtpo2KcCrsUQO+IPDeEvLMqRodTl1WgB3GpdRBYBdWzHSa3xy5Pqf9PH1nHA4WRxp7yMI1D07jsvXudCtdC/dvfVQ9MXuZEZgmRc1DNl2Jky8bZVzJzO3UWSkO7AWftWK7icFzvD/pCZnLwtkFa3Z1EnOs9ADUG2JUDXGQvV8MUXiLi0OYlDRRJBSCIIAhFoSwI6VAAFCvyxTcbW/6iX2itfnIVEvpJ77AFlv3OgXqJrSCgFeQ9MFnhDhcOapnkyuYysVSvqEqyxylAG6r06LXem0nSdr3xU8I4TnWUy5FA0kMo0q1BeoMT3blsyGrDEEWDg9zXEF4fkkGYhh1zHRIsKhEZmu7pSB03ubujvjPU2EkVrLUoB6zFx4mzTS5qZo5XkVmOhyCopgGUU2mtJ6fjer44uvZ1Cs2YBDJpS3K/SJElXsVGmNyJI7NENsN/wCsIhloaWW6JHSorQenc6RfdfywzvZrw3MJrefKRRjSBDMa5zqSTTGya/EDy967xrqjsq2iVpG58zftWvkQkMAOYQQASd0IDDcGh5jsb+GBv2cMRnlJtdSHu2m+mj75Jbce6lHs3YNZD7WZIuXlwwHO1sUNbFNP1gPYb7bXfbbAT4UmCZuEpCuZJoaABqG40uDqIBC+fbp3I8q1DOlI+smw4uBjzWcfD8/44zGjGfu/oP443hUHYQ7as8SQl1I1EX2Pz74RPGsy0+Zd7SQqeWjiSga21UNlCrVbDej3vBPwXwbPAGzGf4jmJNKlzGJZRHYHaQnd18ioAv49sB3MVhWuNQ5sDkikUWWatNDz/JvXDHRL35gWqPIk7gfh3Oyur5MNEUNJKHRgALuw7A2xNkAHuR2wZcI8B8RLczNcSzDmx9XFI0a0O4JG39n898A/CvFWbysh+hLHLzLJiIUUBspKjSxa/PtsfvYKeC5vxFmn1OYMnFdHXGt/HSp1OT/tED44x1W4ue01oxsEhe0LKhM5QMjWBK6qyIFAFAbWWZ6JLGjbD1xTcE4XnZ5KyplEyKZdTydIJIrV07jsQva7Hri68e8FZJZJpBCyOqpzGc6pJAo30q3Qoq9I2+rHrigeaSMuQyKQoU6JXS3Pl0uKCi9v3Pjg6v1VAD2gb+mwk+8ZvhTw5nYTrzmemnav2agCMfiSNTEf1cDnj/w6YeZmQWIkfoRIE6Wrc3dlju2qvI+uOHBOPcczM2iFYYoUAUyzRkLsNypJLSH/AGbGwJIu8FHjfgkuYy0IASeWJg3U4RO3UxXUL7UBe2o4W1E128+YdYA9fEV30Z7oLJrBSNTyVJ1WCSPiCKv0YYbvhePPmIjPSRUw0hFRi4Hb6yQHSzEd68/PCtOU5MgpYwU1SBlnFj0IIfZzpG/cWOxxZcM8T5yJ1aMHMyFP2RleQtbbALravsktWwJwZqazYuQe0GocIcGSfFXhUZd2c8hIS/1eozWbWiNhWs9lX9dsC6Tjo3pRrIHLGyC2C+vvavxvDll4fNnMlozcSxOQTpjbXoO9EHsXHzF4U+c4fLAmuWDNRqq05L1pW7B3WtTnUoB74rp7t64PiWtr2njzGF4VyozfD4kzixTRhg0YcgWF2W1AFAVW93598B/ibg7ZR5CTphDEoxzCC1ICtSjfawAoF79tjjvJ4mzOiOOLmxLGFhUBwC9X1sSvvHp7Gt8X3h6M8Sy0sGcTmxRyqylntmNseph2AFDp07E774oQ9O6wnj2lxttwggnF46lOWjWD6mONLFyKXa2F6yVo9yRSjv54tfDXhmHic00maQySRaFEiTBW7v72ihYoAGrofDFd4o8PjKzvEgIQqHRViDBEGqkttyaX9Rif4M8Y5XKnMI4d5nZWEYhCMFpm3PY0D5+ZG294tYAasp3OPrKqSH9XYSo41wF8s8isrlUZkEnIQI2odwSewr1xcr7RImycGWyUjsVVY5JD9Vp933Ua1N9QPpW3cHEHxLxb6avLnjDIpWQARaXG4FBg9jZqx1zvg6HL5HL5mAMsVh5OeQ7jWUCKNKgUNz5e9+WjZyu/+HEquMHbKbw34eizWbgWVWbmat+YrMCoYirBNWOwrvjXEOFCKR4W0h4zympXK2SWBsb6fjiT4Z4ll8tmoZZpoo0issacHqDVp0qd9/8AHBH468RcPz+XSOGeSR9YKujOFWtmBBI3IP3T5YksVs2qO4kYymSZ58Q8UyE+QWOPNxPmo441AgClmK6QwBZdTKADQvtvgP4SFyxkLLKytGyG+ZY5iGmA16bBIB29a3o488B4Tlh0CPmSyqY4NgKkYgAsbG25HzxuXKAalIUNQjIEoHWrAadz8Di1dWAQ05n5yJ0ngeN2QuBIulCOdVOG6RZ290Xd1gk8QeBjmNL5CfLKzktIiuF5YYKdIkjLMSWDX5HVtsMW3GPDCZ/LRnL5mNM2UitQ0TC1HWX0gsxoncX7gwNeFYcvweV2ITMTgctnikAReokj6y21dO50gdwMYPY1nFfeXVQnLTxD4trJHJ1rjIYCV2k5uxD+jAEdgu4oAYpwSwBVtWrRpBmAtt1K04A3777bYkzOTI5UvQl1aecNgdRZe29aa2xa8F8Ey5vKy8uUxzK6rFzFR0YAtZ16Sx7kbXWkeuCPTSucYmfNhxLjhPs5riEeaTNxNl4yHQLpDluksrcqkYEgg2T6Vjz7Q/GIczZTQAqMlvbIwbvqUqGBQit+9P2xb+EfDUfBcnI00kZd6Z9J0qWUNpVTJ3LfGtycBviri0eanaVdcVxhHBlSr7oaUn90fIYE06myzceQPM3sIVcDvKZ2DkgMTb6eqRRuR1inAU0aIugaPbDZ9n3ht8nl2WbMRzF21qV9wAjbSOy3e4XbsR3wrsjwWfNPyY2ZZJFUhnIkVWHYt0nSrKfeHm64bfgXwu+QyaQO6swJY6bIBPcKW3I2vcDudsTrW7LI048wf9q/EowkEQ98uZEZbUDSKYAhWsnbpIHdTeF3k5XZ4/o7uJTfL0tZAYkAg6BZVvIb7nY1hk+1TNRmKOMM3OVuYpj09Nd9Y1AgEGxtR04Wc0RG6lzRLBaVjpbYgC962I/rHyOCtMPwQJnd8eZ9BQIQo1lC1DURYBPmQL2/DGYrvCGVkTI5ZZHWRhEtsRZIraydzQoWQDtuLxrCMrg+IeG48xceI/HM+YytSRHKrqUmpEkL+YXaile8dQ+yBsdjQ5nio1tTMoCCxoRtI2pLJsm9IJ23J+OL3xlx7m5ttE/1WXBWuvqYGjuq0QXpdvsqTijysMsrJEuYt5TrYkyDbcizpoCtTm9tx6Ye6denUMxXcd9nELPDHtPyOXiEcgETqgZmKKC47b6Bu3mBudNbnfEqX25cOD6VSaS6opGKN+Q1FWJ+WKzK+xyOU8zNunMc2REXofAs77+gpR2waeGfA2TyX/Zo1D1+1fqf+0TsPgoAwosatmLAxkgcKARBDxpxQ5mfLGhGhTXFFMh1lie7LpOgWFG57IcDcbojQs3JmVX1OAVUM13pvv7oG+n7R9cML2iZGJIDNykkzDkRqwQl6o6twSVAWxdeYwuBl2RgPo5qJdZvme+aod/vaFP+ycNdMc1CLbhiwxir7UspHGzZlVhKtp0ITIfzVQLsHYemJvh32iZPOOy5cM5UWfq2AHzO3ywH8B9la56CKXMa411M3LQ1qF0Cxckjsaqu/wAcMnhXB0y0YhgjSONeyqK+Z6tz6k2cK71RWIQxjUWKjcIpeOZc87MFuUjahasSSqWNN0xH9GKGJnh/jKZOWSZokl1LoQRyICq2KL6jYsBQBXrgr8WeF4Y43zJgics2qXVrYtuCe0god+3bbY1WFkkepCRE5Mj/AHj5C/JBtbj8sM62FqY8QBlNbZjO4Z7Rsq2s5hUywUKRcivYO99K7Abfjqxx8YcBynEY48xGS3LUunKG8pAtFO3a/nufxwO+EPC8WbzEwmgJiQCgxcBqYBAdtxS3Xw9Ni04otICiNQoFACwB6UAlAYXXgVWYSGVHeuWiS+hFNBMa9JZjcg97eh3G50D88GnhDOxZPIln1BjKbSE627AA+8fIX32sYp/H/hdeHwCSKB5tR2JlYkOSKJVEFigdiVFnv5EI4VCqIokDh1jcsCApBIdtwdweoYYMVvG3xBVBr5jZn8T5fOxyZf8A6zEZEYLI7coKQL97X3uqHxwET+zT+T4+ecyZnakKpHRBO5IcsTQCkdhdj8MVeQjiaTLKA/VIPtL5uq/d/dw8uI5USwyxhShkRk1jT06gRY6hffAtv4Drt7eZun4itnvE7NERq2nPSg/4Ph8MNXhgRMhCZCxRIVZhWogBAx6a3I9K7jCf9oGU/k5kjJzBLI2iRtKKSb7UWJqx5jy+VDwEu8ck0sruGKJq6mNhWpSWoWFrsTtWN7cXFQDxM0HTBJl74s4H9Mzh5E8phd0KpPHIoVjSm9ACqg72AKBPpi64v4Vi4c+WjgkZhJ1MV3BbUqmurYbdrOKGfl6prLnpH2V++n7xwxeD8KGZ4PDHCeXLZIkKkkAStYtRtY8gcXcCohs8SoJcEQK4RmSk+VPMexOvcd+qP9/44MfH/gSZ0MuTSHmmRSYhEtsWLBmLMSAbYHsAADvhbeKuNyZdnhWecShFAtDHsQhLAswdbAP2QfwxnhObirs0v0mYxRxu5Zpyy7A19pgTfr2o+mM7mLMChlqwADull4E8Gw5bMJmM5Pl4miYkR/SI5LIHSxCbBQTdartdxRxJ8RxD6TmgOVRfmKe9hiCD3PcSX88Q1mZmiJkTqJVtu/Vuele9MP0xuKRzDJIZI2MRHMaUnZCNIHWLPUoFKCd8bpWK23EzNmLDGJO4Fwg5vNcpWgtql6lcbAAtRUCzpY9zWK7hHs0z82cXmRchIiRzY2IUhXIOlrZrayB2+WK7ifiWXLyXlJU5yuUHLiBYLTLVtEB6DYm8NT2XcazWbyZkzklMJCimtLMAASSO3c0KAHTgXV2sPh5E3oRT3l94r4Y0+TnTQD0ll/FeobivSu+E2IidIqMB10bt5j3ftn9zFh4jkmknnMqqXRtOoFgCqtoutddipv4YjZcMXRNMYVhaWw2Yj1L37wIwVpqukmCfnMbn3tIc/BMzmI42ysIkI6HMJPMQoysrDqAHSVAIB3U/DD44Nknjy8MctO6RqjNqJ1FQBe4verwi+D+OJ8nmI+SYikpAmWOmHvbMSpNEBjQsDY3h8ctr/anvXbC3Wud+MZEL06+nviA/tS4TRhzIiDV9VJuR0myN7A3tl+a4XkuWCiiidBq+ZVo3mOv4/wB8YL/aG87ZtYWVmQLcbIZFB1DYNpOk04I+AN4EY0YICYjROmQNruvIjU21j9Y79MNdLnpDMDuxvOIzfZ9xDONlSZonmJlfQ7S0Sl2u7G3XvTDYgj0xmA3Je1heHoMs0JOjtpkDjfc9wSOomlvYVjMJrazvOF8w9CNoy3+ZUgx6po2RE7kIVkOgjzc6rJVNQrfqbGZfixibnK8akkrYiayKBYCzQFUPmB2vEP6SNIAiQyTG/eksjVt9vuzb/wBVfXE3huR+lTGOFIwI0NOTIQK7NQY3qc2ARvYGHLkbTu7RYgO4Y7zhmfanPCrR0WlVqBDnQB6G+osvu/L8/HBfF3Gs/KVyxLVV0q6UvzZm7fM4NeAeBMmSomueVib1QQoDXckIjEL5ai3et9xhgcP4YsEYihURovZVCgD5aO59fPCM9IfCsbZtPcxW+KMnPGMt/KEwlk6qSJbBFjeyVq+le3riml4cmmVQSW1amJaJNVBiTRY0Bu3xtcOLj+QjWGTMSrGTEhIdkR2FbgKSve+3xOEmczHokkJkuRtOyqPR3rqIAHSPwOG2kbNYHtF2oX1kwnyvjaaGNVVYxGoKqOchPSAdIofEbn1xQJ7WOJNPyUhjeTUVCIrMbB7DSd/xGJPBuGpmM3l8sqybEaiSu1XJJY071uvf7Iw1fDPgiDIBuQg1t78jjU7Xvu2oUPgKH44E1NdKHgc/eE02WsO/H2lDLls/LkX+kCOCRlJb90bFja2QdN9icL9czGBG5kkbSSK0923a937C1HyGHvmsqZEZHClXUqw0ncEUR+0B3/HC79ofhz6LEhy2XiGo6RWXD6dVamZnc6CANjT+XbEaRxWpX55kakbyDKTwl4h+iiYRRTNbC2MYW9IO46jajc3+8MWuZ9pU6qzcixR0hpFFkVt+o/PAYqRkSsZLulHQT7zX5kfZUjHWPJRu2XhBclyo9xe7vQ+36acFPpa3JZ+/3mS3uoCr2+0ZnCONZmeFJJsty2u1R+qvRhvt8DQP+OA3xNHMuakMsgQz2Y1BbsXCi6U1sCMONdfalr8Dih474OjzMnOaPVKigJ9Y6r0ksooCu5wu0rdOwk9jCr/WgGORFDBxxYJIJZMwdMTLY+tNkOz0Bp329cGeW9tETg6YnZQdOrYX2Ow7+fnWFHx9ZWkaBoNHLcqeWsps+7f1jE1sa2F7/ImiRlEwEqqAuwEnb6xB2S/LbB71LqGyfEHWw1LgRiReNos5KmvLuSgZlMqDQNqPfYmjW4xw8YQyTZcCCBFSJmkkpECqNJtt9h27jfC4zcS6I9UqnZj2c/aPqo9MfQOcg5kEsJXSsisjFSboirFp3rGFlQotVweJqtnUQqRzEbLM1ueZGA40itPcaCfdGCLw97Vsrk4FglfmOha2VSw3Ymr2ur9MVftB4IOGpEwgkkiLN1tKKsha91F0+6dj6HfAD4f8MycRmdIf2m7kVsBfmxahua39Rja8ragAPEyryjZxG1nPGvCs64zE8STtRjAeO6ohu2m/PYk+teeLjh/jHKzxHJwQOqtG6KqpSgFTsPPzPlhdfybLl5WgaRVKKyELKoF8o70Dff4YjMhaHqmU0/m7N7y/AH7mIGlUjO4kyxuOewktITytoDqDWL5n2l79/wBz9cXnhXj0eTzUssyokDqRZNAksrqNyb89sdeL8DM0WRza8yQcqGJlihaQ9FhnO60tCiSL27YV3G5omqNCwZXIJkCqB5HszeY/TG72K6EA8zFVKsDG7JwPhGflkzLJzC5H7JyoBAANgMLJ2s1gwbxTlYgB0xqew1Ko+NCx6+WAX2LeDnhXMTZmMjWEER0MbXdiQQOxtfyxx8XmVs+0PL1RA1FcI21otGyt7NXf7uFaUPbbtLcCHNYipkLzI3iebLy513iOpZQNWmRdiRoPkSd6b54pEkpVdY31RvtbDb7S30eob88eohOELKpRlI3CKh0sCDvQ86/tHGs9n2VI3kzBRgRYuQ7ncXoBXcq57/4Ydr6FCk9oub1HIh5wPwtwtZxnIw4YsXEYYNGNa3pKldiNXu3ttgvbiOWPfb5C8Jj2RqTxF9bOYGWWmYmi1ggmz7xA898OeTh2X++nzb/3x528Wh+OY2pNZXmCXtGy8M0CSRk6om+yosq1A0NuzBT+eAR4VZiCHqUDyUU5O3rVsCPwfFt44zgfPGB4oajBSJl1AsGGqMsQ9MbIBPxbA/k52VGaONVYbEhWPS1epNEMBuN+oemH2lVkqAJzFt5DOSBJHD+H5CRSZ8zmYHutKaSGAApjsKNdNfu/HGY1JxF1rXMU1DUFaSVSNyDsFP2gaN9qxmIdFLE/+yATiS1y2bZnIY626UUZhaFirvXVKo0jfuQfLFpwjxEnDkrMSsJWNsCztsPsgi0JAOrYnc1gVh5DayYSFVS37Q36IPdrdiAfhZxW8UyKzRWihChCqGmRQbtmPXps9hsfNcU1Cb0xOobY2cRoZ72o5WIC59RYAgIGfau5pqH4HfA/nPbPDq6Mu7gdmLab+XVt88BPD/Z3npnVRDpB+27qEA9S11X4WT5XhyeCvZfkcmA0pjzM/mzVoX/YUn+8d/Su2FJorQc5MY9d27YEGOKeNpM1lAoy5QSNely51Ku9gCti1UbPunFcMs4dVMA0xi3AjJsgF3G99z0flhie0GDMSxxxZNSxZtUjLKq0B7q2zDuTe33cLzPQvFLCuYlGgAWA/MsA2/uagLYsu5BodtsNNJtFYA47xfqCWfJknw1xn6LK0s+iJz0qGURMdRtmHusRekHeqY+mL3iPtegi1XIXYWNKFifkb0/O8BGZ4cjP1Ply7037Jt9YBH816EbYgcR8N82ooOVJLqbaNHBOkHpXoGqzfw2G++MNRpOo28n7CbU6nYu0AfWGkft1j+5mN/3lofm2L7jPijm5RnYFgU6dRutVKKJGx37j88ePZ77GkyumfOASz7FUAtIj3u/tuPXsPK9jg04vwtFhlZY9bKjMqhAxLAHSAK3N1gDaFsXZnGeeYXv3I27GcRJSTKIlqJepmNFn7KAB2YeZb8sWPCs2qZ5GKRqsTe8boFF0ruzEDqA/PGPkuIpE7SpMgtQDIRGANyTbFQBekX+98cBvGmnzDmMS6ljA1AzBk1NbbEMVJ8tr934YdWNlSB5iusYYExw5v2w5WM00ymxty7f4blVIB+GOuQ9sGWkYJHNbN95Sv6lAL9N8Kifw5EKIEBU2FPNIuvP3x8PId8EPgThGTgzXMzIgUBLjJkVuolSpALNXTZsjbbthY2iKqSGOYeNSrNgqMRmZTj/LZtK6Szan7nUaAskj4DYHywn4miKSn6w7C/dX7an970w7simXnLqljQaa0rfcUD6+fzBwr/FUUeX4gcrBEnLuEFWGtjYVjZJP3vLGn/HblLBzzxK6vYcFBB/MNHpi6GPSe8n/AHj+ijDRk9q2XQsrZiC1NV1bV+HfCn4pxDMpA76DGAAqtyVUC2ugSmx3J2N98BmXyzysQu577kD9SQMb6uvqkDOMe0yofZnIzPo4eL4eIJQMcqoykgAgWDqAJI3Gwsenfvi3h8Sqnuxxg/a00P8AD/PCW8PKcmTJDFl2JVULPKCQSLIFSiiaP9nBr4a8SPNMEzQy0ERViJBIBuCBVmVh6jt5YX26TUDlWyP3hdd9B4ZcGUviWSN+Ju5LAuyGgoI6kUd9fx9MUEPK5T/tDRRu6j7y+jfewzfaRwLLQwDPQgO2qIA6iU01QYaSLul3ujv64WcnFECKRFENYYNVns1jZmP7v+jhxSfwx7xfZ8Rx2jP8B+NMtBkokchWXWAHdbrWx/d9cafgfCcxLLmJYFmaZtWqmodIB3VqJJBJPqcILj2bZ5nBCgKSqhVCgC/h+e+Gz7D/AAw02Vmmdm0lxHGtmqUamIHbcsB8jhVqFsGWRvPaGUms4DD7xmJxvLAUFoDYDR/7YWvtRiR8zFNGyqDHp3De8jE9gp8mX8sWPijjAyeYaD6NLJQVgwbY6hf3D2O3yxWNn4+Iy5fLnLS5cF6MpYuLK+Y0KBZC73ti2jrvV97jiTqWpK4Q8wbbKRiWVeYtOG0gK57/AFifZHov54I/CHD8tm8nPlJqcCRJVNFCt7Gmon7P9744H1zEYezFIrxKpouBegqKPRfu/wDDig45xEJEBEroXJBbmHbTpNABV9e5J89vPDS8ZQ4PMBr+IZj48L8EyGQV0y7OokIZtUhO4FDtVYuv5VgH2z/ab+OF77Mo5c9kTNLIWfmul0BsApHavXBT/wBF3sUw/L/3x5t2tDEERyiVFcgwZ9qELMYZsu7djG9PX7yGyf8AaHyGAyYyGW2lpJV3uZaGrZvt9lcE7fcGDXx5HlYEfLTPJzSisKi6dV2pBLe7YI7X3wvoVhcJEZCDrNMV2AYCweq+4B7fabHodJv6QDjmKr9u8lO00gdLUvDYJsMwYg9iL/154zG+IRxGQ3IwYbPaD3h0sff8yL/EnGsE7flMcz1mc8iRqvJS3+sbql7C1T+c/wBpvwZcNTwf4FyawQTzRIZimsKxJEZY6gQGJpq02TZFbVha8L0ZrNKv0dKJs0ZSQijt79HpAX8cNCHjjMDagMuzDfY/D4HuPgcKddfswsM0lG/1QrpLFN/fP8cdFQffP9s/xwuuIe0zKwag8iFk7otlr9B5X+J2wMv7eRvWUPzl/wD8YAQO3IWFuFXgmO+GBWJBJofHv8N8IvxKsOYzzqsxCK3KXoulTpJvULGzNddsEXCPaZ9Iy80wTlBF+9rOo7LsAo7kbFrP64CsrDEFkfmtsugXF5vY+/8AcD4Z6IHDEjEA1QAIwZ1g5bTNLzfd1SgGM7V7g7+TFBgm9lHA0kzbya9YiT7h95zpHvWD0hsCiQRLC31x+sYL+zPZeph73mSh/qnBv4AkTL5dmVtRkYsTWmguwBB3H2jf72N9XYK6iftM9PWXcARoNw1PQf2E/wCXHg8KT0X+wv8ADADxn2pQZVVLuWLdljIY/EmjQHz/AAxVR+3HKE1U/wAOgb/3sKAzMMhTGBrCnBYQq9o/hdXyjlDEr1Wp4kYAXZKjTYcC6K7/AAuqUuZ8EvkY4xPMgaYc0KRJaqNlDAKaO5seR2w5MtxzWobSVsXRO4+Bq9x2O+3nhb+0aUTZu+ai6I1Wm12O7nshH2vXBWku3vtA7CD30lFyTB7PZIBYgJotkvcuO7u3mnoRiSeF6s0iCSI9ccVa99tCdiPhjnmeFhp1TmxfzcdW/kqofsV3BxL8P5cNxGJzLGRzuZQY3sxfYUPTDNjtBMDUZIEerZRvvfrJ/wDcxxk4LzgyliPUh5AbHa6ffy2O22B3intEymWYJNMEYiwtOdu17A188ccp7Vsg5CrmepiFAp7Juh9nzwhSw8Ng4jNq/GRFRxL2VcRbNTRJpm0U2pnA6WLadpCSCdJ2s9u+LrL+zabK8OzEubEKSgosYBQaV1qGLOo31XVE7V8cNiLiMSkkUC3vEDc16nuaxRe0PNiTh8yK4slPeYKNpEPdqAxtXqt9gA9xKNpyqkmKcZE8huuI/WJ/Op9yT1bGp+HuYoaMZ98ftovvX9/44xOHtyXGqP8AaR/z0X3Zf3sal4c/Jj9zZpP52P0jP38Os5i+O3wxw4y8NyqvpccpBpYxstrsKtGBqvU4Bfad4Tz2VjSTKyylNR1Ksh1DVVDpVAVBFbfeA374JvBXiWCDIZeObMQxuitatLHYGtiPtem+L5+NZbM0nPjlohgqyqbog9lbcA18MJzcEds57mHCosoxEn4R9mmcmzqrncnIInJaWSTWCNidm1e8xob33w6YvCqwZB8pACsZjkVRYJtwxuzvdnFoOJD7wx6XiY+8uMzqQTLChhPnfIZfMESLom6oyR0v3Uq/+CkfPHocPnaFhy5ul1YdD9iGDeXqEx3l4e8eedNLlRM0dhWI0lil/hpOIeSyEvWpjk6kYe43dakHl6pXzw6ByICeDCLw54YzU8a8vLhmXmpIZYyCF0WhDOwBtnKhdP2Tv6AHFM3K7cueDTy3IZY41jOodJBIQ7j43hq+x3MyQTzxlHVZIww1IwFo34d6c/lhoZVuXqAvqYvvtuauqA22vezucA33hDtM3rqLciUngfwr/J2WMMbNIpcyW6kEEhQR07V0/ri9OYkH2R/fH/kOOv0z4D8zjPpXwwCbAeYSEI4iK41xbMDOvFmZdehmi1Oq2FJIDC1BFWH8sVWS4lMTJEZHDEECmIIdeqtvWmT8WHpgx9rayRZmOVDpWZKagPeTY71e6lfyOA/O8bmDRyrM41AP7xA1qdLbX5suqvRhh5UwdQwgDqVYiR4eJyge8Ws3ZGr9TjMd8/mX1krM4VqdLkb3WFgd/K9P4g4zG+JnCb2seBoMhkllyjvZkVJLfy0sRXY1qA238vTCki4rMmrTLIuoaWp2Fj0O+4+GLXjniaTiEwfNztQvSFjGlB3pUDAfO79ScWHh72dPny/0WUME95nQooPpqsqT50DhXk49cJ7fDA/DO9nXsdfNquYzZMUBoonZ5B6+qofXufKu+CfwH7II8q/NzgE8g9xFXUin7xv3z8CKHxNU0TKO5En/AMtv8lxhZYeyzREHdoF+MfB1ZMRwGGGKK3fpK0qqSAAoNknc3uSB3wtVyMbRaROvTqkclHH3VWtvK/zc4bnjLLT5nKPFAp1SMqnUrrSA22+nuSAK9CcLbMeB8zFEytoDOVui5pBqO+lCRbV3+5grSMFrwTMdQMvxKnNZWMw6xOuiFQHJST3nZj5Ke5pRf3R2wK8T8TzNqjSVhDQQKNrUdrrfcknf7xxf8Qh0RPA0p0l1MixtpDMA2kNqS+jdtNd5Qe4xSjhMH/ef21/5MauC/jIlFO2D+Db2a+zqTiMhdwVy0Z62utTeSKT5+ZPkPiRiV4O9nEefloSNHGjKZWZl906jS7DqOmvMCyT2o/QmQy2Xy8SRQ8uOOMUqqwofruT3JO5JJwJaSvA7zdADzIeS4GsKLHHEiRoKVVqgP/z59+53wqvGvhadc20k3LjjmkIS3G6rpHYA9lrDrXML95f7Qwt/avwrM5qWAQRGRERiSrL7zMNt2HkoPzxnpBsf6y2oJZYCpw4icTNJCAXaQfWqOx1eZ9aGKPiEJy8Zbmxhih06JkZt6XsrFhsTvQ88W+e8PZgCJOWbWM2NSXZd27ar7EflgM45A/0hk0nUulKq9woBG3nd4Yu3EFUcyvnnZzbMWPqxJP5nBB7P/DcudzscUTMldbyISCijuQfImwo+LDFbB4flZdRpBZAD2Caq6FXW43w4vZpxrhvDMrpeYnMSU0rLE5H7qA6ey/qST6YFcNt9ImykZ5MYEfh9VUKFagAN2JO225Jsn44pPHHhqR8jKIY3d7TYbn31Jr8ACTgm4D4ggzsbSQOzKraCShXegfOvIjFpfpY/DC5EFdgYjtC2tZ1wDPnAcBnVJEaMh+ZH0krq2WUHa72sfmMal4DPykXlOWEkmwUk7rEOw37gj5HErxrlpP5RzREbkc5jekm97vtirzeWP0l7U/tWG6/vkYfg5GYsxzB3xLAySIrAqwSiCKIOt+4O4OJ/s6infPxRZdzG0h0uwAJCDqfuD5L/AIYGcOP/APTzwK5Mxm2HuAQp+LdTn5AKP6xwBaQQSYSmQRiNE8GHqf8AXljSeHtRoH9MSOJ+MMplpOXmJ0jbSG0td0SQDsD5g/liMPaXw0ds3H+Tf8uFy6UHkg4hjalh2ig9omUkg4hKmoiwjDqPmgF/mDitnnZM1zN9PMWTv9lqev7LVh58UzsedyGYfLyK9xSBJE2OpVJAB2YG6/PCIynGZm5g50u8bEfWP9mpPX0Qj54d0uCuMdoucHOfeR5spIjPHbBuqOxffcD+8Bid7KvEeYbNx5TVaSlmYsWLDTGTsdVAdPpinz3F5zBKBPL9kkcx6IuiDvvuwPyx39j/AP8AzOU/F/8AwnxhqQLAQR4mlTFDkR8ngr/eH5nGv5Ikug258rOCrlj0GNogBusKBp1zGH9Q0XXjngE4ycj6QeVT2yqwq6agwPkSb/dwtI+KStCwDUUYONKqvSaVvdA+1y/1x9HZteYrIyBkdSrA3uCKI/LCX9o/DhkJ1GXjjjjdBty1Y72CLcEndf7y4c6V0UdMRdduc7jKPh3iEaKnbMMwJClZGHT33372T8qxmPXDpedGDzoIStqQYo+o3Yb3PQhf6uMwdxB4dQ+wbhxIP15qtjKAD/dsA/A4O8jwWKGNY440RFFBVUUP03/E7nFOfEbrQrv2oXY73VYkRcYlau/5Dv6b488bc9406RHaWhyEZ/m0P9UfwxhyKecakemkV/hiEeIy+o9ewx6bizgeX6YjcJOxpLTIRg0FK35AkAfIGhgS9psj5PLvNDIyNJpi2Y2DZIKsCCDp1dyR6AHfBCnEn+f4D+OF37WuMq5ghlMhq5OgqO/SpNg+j/rgjTEM+MTC9CFzAnhnGJhzWMjUqO5s3bNUasb7kO6mz6YzhnGJmkt21Kiu5DKpB0ozAG17MQB88ZH9GGXY/XjXJp+wTSDUw8trdD8hj1lY8usMzhpt9EV6U+03MsdY8oiP62GsCk7wZx7NnNwQxzFFllQOERF1LfVdKLpbw9fol/ab8x/mMJf2Z5SE55XRpCY0Z6eNQNwIzuHY3132+Yw4fpp+GFuscBwIZQhK5ndckPvN+Sf8uM/ktTtfy0x/8mOH0xv9A49R8RYHbv8AEH+GAw48zc1nxFN7YfCs7PSvCsIDSHUAjM3ktgHWxBIVRVkmhZwI5r2T57KRnMZgBYkAJ5co1AsQqjsaOoi6B7HD9z+UWco0i6tLBwtkCwQQSBV0QDR22G2KD2mzO/D5EBUFmQdTBBswb3nIH2e2C0uDOFEHNRVSTFNlMzDIixtHIeUkjajPbMQrOLuM+gXaqHxxyybwO+kwtuGb9t91Wb7nwx24dwlxzTqh/Zn/AOIh89K+T7DfvjzwvhTB75kG0c3aeI/zT+j/AP4wz4EFhD4K8YCGSPLR5ePTNMgZmZmYayiGuw2ABrDg/k/bun9lh/6mEL4Z4eVzuWbXCanhNCaMnaRfINZPwGH/APTNht8/9DC7VkKRiFUAsJwzHAuYultJuif2g7du0mEF4m4HxeHOSRI2Zbmu2gRysQ1guQAD5KDYqtsfREXESCdhWK+fKq2YSc90DAAAfaFG2NmvgK+eMUuVV7yzVMT2iS9n/s8z5zkYzOXeLLg65OagCsANl3F7mga8rw5MxkUyOWleKJFSJHlKRO8eoqtnsasgVZBxbNnf3cRuKtzIJo69+J0H9ZSP88QbtxGZbpYESXHvEEHEszGWimjOkRbSh/tEj3kvu1VeKLJplpJEWpxrZVvWhqyBdaPK8deG8HzCSxOYZOl0Y9J+ywOOMvh/Mo5AhktCQKU9wcNFAAxAycwq8Le0SPIwmEQzMpcuTzlFWFBFCPf3b+eDDxH4TkWSD6Hl4wCX5hEcLAIEIveEGyWFAE3VUd8K/ivh6fnS1DJpMjkUp92yV/TH0H4c4lqyeXLghzDHqB2OrQAQb+N4HswhDZxNFG4YE+XOLcdzY5kEyotHQ6/R4kbY9iyoGG49cNL2N+F4ZcumdMJWeOV1R42Cigqi9LkgnqbesMnh/D1jmnkpQJtFgEkkqGFnyGxAoX274tBMvlgd7x2E1Wo+ZyqT1l/+if4Yi8Q4gYInllaVUQWx0RNQ9aUk/liyGYHrjhxCJJopImPTIrIdvJgVP+OMw48y+wxF+IpxmM5LJls30SW4DNKhFLqfYLXcMQAfQfDFRFl5nYKuaVmOyjnSfkLA3PpiGkjZebcdcT9Q9WU7r+FisazKmGYhD+zbUjfAHUjfMU3zw8UcQE5krO5uiumDKTWo1O0ktluxJqVRZ97YAb+t4zEbikAEraAdDU6UeyuA6j5A0fiDjMV2Z8mTPoNZz/RsfxrG2nA+z+l4kRzUN/8AIY8jMBe5s/AfwvHm42nCSexsCD/gfwxEJk8gvzrFt9JXyF/L/VY0Jb+yKPYnfEFc+ZYNiVsQl89G34YU/jrLZibPStyZWVajUiJ6IUUa2qi2ph+OHFxDPCGOSYgaY1aRtvugt+tV88fOymSRxvckjfm7Hb8ycMNCmCWgeqfOBLHP8MnCQpyZdk1H6tveYlvT7mgfiuPGYyki5aJNDjU7uek9ulF8vIrJ/axx4nny00hR2C2VWmPuDaM9/ugDHfivEpldEEsg0Ropp2G5UM/Y9w7MPlhmIDDP2R5dl+ky6dzojF+VWzf+TBJxX2iZeDmLJPFrS7QEFgR3WvveVYVM/tAny0HJRnMjqWLu5Ogk6Rpve9K33rcEedgTOSbJsnvhVbQ1lhZjgeIeloRAAOYzH9vOc1Npig02dIYMSB5WQwBPyxM4H7as5NNHE0eUXUaMkhZFHmWJ1bfgO/YYU2Dv2Yez45+XnSistG3V/wB4w30D4ebH027naXqrVc4lVsdjifQCcSsAqAwIsMvYg72D5g4Cva3xAtk41qrmX9EkwZyRuRSsB6b1gC9q2Z5UWXDqsup2YBy9DSFFjQy/f87wJpcm4Qm8AVmLfImo5z6Qgf8A14Rjxws9b/7rMf8A9eXFjlOIpysx/wBXg2Cj+e3+sVt/rf3b+Q/DG+HcSW5Ky8H7KTyk/o2H9J8a+Zw+xkZiqRfDL1ncsfSaI/lIuGBxj22wwTPDyncodJZQoFjuNzex2+WF9BxIFhUEKmhRUSAjysXIRY7jbAQTeAr6hYwJhNVhQHEdUXt9i88vIPw0H8O5H+vXDG4R4iM0McpGjmKHCsOoA7i6JF1v88fJ2H97JOCypkBLIWYztqAezSDpWrO17tt5EYBvpCLlYTTZvOGh6eLeVDHleL7gEAi/0xEbh7n4fgP/AHxyfhz9gGJ/AfxwDueF7UnzzmMuFZlqitr28wcSuNov0mU0KLs/9o6h+hxaeIBDHmswrRSWsst1MoGzkduUfyvHPiU2X1ITDIdUcR/bqO0ar/Q+oI+Pw7Y9L3iWV3F4wXVqHXFEfyjVW/vKcMjwf7U8nlMll4MzrDKr0QliuY9DY96rywD5yXLtHA3Kk9xk/br5SOx/mfRx6dwPKzQ+IWRo42jRlAZgdThu4FbhFr3TtRxnbXuXmWRsGfQXh7xzlM60hyu+itepSne6q+52OCTLZtW8l/MY+UfD/H8zl2K5eVo+aVDBa6t6F2D2s/nj6bymVmjPcV6WMKLkNTcdjGFbCxee8vKHw/MY0NPwxEAY+S/6+WOMkcl+X5A4jd8pO35xSe0qSTL8QkCsNEgWRehD7wptyvfWGxRZ/jEpjhkBXcGNvq4/eSv3f6No/neDn2ocMEiRTPIiFCUJ0sbDbjZATsVbcju2AjLZCJoZY/pCGtMq/Vy7abVvseYcMa/ox5DHoNO26sGLLVCsRJ3CeM5d4h9KcK62q1DEbX3gTabbkivQDGYpBkoh/wDFRD8Y5v8A7eMwTiYz6M5YJOw/LEUKOYwrb0xmMx5gxyJ6ym+q/JjicEHoMZjMdKmUHtFFcLzNbdKDb0MqA/pthFcD/wC0wf7S/o22MxmGml/t/eAXfFK4e7/VOJ/Hf+1T/wC9m/42xmMwZMvMHOPftv6kf/hpivONYzAzeZqJmPpv2WQqOFZPYboSdu51vv8AjjeMwJf8M2q7wsZB6DucLD23DbK/hN/6OMxmMtN/dE0t+CLzLj6mf/aj/wAJMeeFfzv+5b/AYzGYdL8MA8yNkveX8P44FMZjMDPNFmY+tuCIBl8uAAAIo6A8ugYzGYA1PYQqjuZPvEnhiiyfOu+MxmB6f7gm1nwGfOfjpf8A9yzn++b/AIziu4mOmH/c/wDqyYzGYciLpvNf9nj/AN5N/wAGXxU8U/Yt/tx/8MmMxmObtOEjeGh/1vL/AO9j/wCNcfW58/njeMws1PcQunzMGOuVHXjWMxlX8Ymj/CYL+1jKIvCp9KKOqM7KB/Op/E/nhH8H/a/ik/8A4EmNYzD+n4IsM5QRg6rAO/8AkMZjMZgid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20" name="Picture 12" descr="http://ic.pics.livejournal.com/szinv/51427303/3747/origin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285992"/>
            <a:ext cx="3110554" cy="181449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215074" y="1928802"/>
            <a:ext cx="20778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latin typeface="Comic Sans MS" pitchFamily="66" charset="0"/>
              </a:rPr>
              <a:t>геліоенергетика</a:t>
            </a:r>
            <a:endParaRPr lang="uk-UA" sz="1600" b="1" dirty="0">
              <a:latin typeface="Comic Sans MS" pitchFamily="66" charset="0"/>
            </a:endParaRPr>
          </a:p>
        </p:txBody>
      </p:sp>
      <p:pic>
        <p:nvPicPr>
          <p:cNvPr id="17422" name="Picture 14" descr="приливная электростанци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643446"/>
            <a:ext cx="3355060" cy="195711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14282" y="4286256"/>
            <a:ext cx="3348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b="1" dirty="0" smtClean="0">
                <a:latin typeface="Comic Sans MS" pitchFamily="66" charset="0"/>
              </a:rPr>
              <a:t>альтернативна гідроенергетика</a:t>
            </a:r>
            <a:endParaRPr lang="uk-UA" sz="1600" b="1" dirty="0">
              <a:latin typeface="Comic Sans MS" pitchFamily="66" charset="0"/>
            </a:endParaRPr>
          </a:p>
        </p:txBody>
      </p:sp>
      <p:pic>
        <p:nvPicPr>
          <p:cNvPr id="17424" name="Picture 16" descr="File:NesjavellirPowerPlant edit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572008"/>
            <a:ext cx="3000396" cy="1999014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4714876" y="4214818"/>
            <a:ext cx="26965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dirty="0" smtClean="0">
                <a:latin typeface="Comic Sans MS" pitchFamily="66" charset="0"/>
              </a:rPr>
              <a:t>геотермальна енергетика</a:t>
            </a:r>
            <a:endParaRPr lang="uk-UA" sz="1600" dirty="0"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72396" y="5072074"/>
            <a:ext cx="9286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latin typeface="Comic Sans MS" pitchFamily="66" charset="0"/>
              </a:rPr>
              <a:t>…</a:t>
            </a:r>
            <a:endParaRPr lang="ru-RU" sz="9600" dirty="0">
              <a:latin typeface="Comic Sans MS" pitchFamily="66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6</a:t>
            </a:fld>
            <a:endParaRPr lang="ru-RU" sz="20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mic Sans MS" pitchFamily="66" charset="0"/>
              </a:rPr>
              <a:t>Висновок:</a:t>
            </a:r>
            <a:endParaRPr lang="ru-RU" sz="4400" i="1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20090" cy="479586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Comic Sans MS" pitchFamily="66" charset="0"/>
              </a:rPr>
              <a:t>Необхідність впровадження альтернативних джерел енергії з кожним днем ​​стає все більш очевидною. У майбутньому ж людство буде попросту змушене перейти на більш раціональне використання природних ресурсів та видобутку енергії, що і вирішить енергетичну та сировинну проблеми.</a:t>
            </a:r>
            <a:endParaRPr lang="uk-UA" sz="2800" dirty="0">
              <a:latin typeface="Comic Sans MS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7</a:t>
            </a:fld>
            <a:endParaRPr lang="ru-RU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3191-D86A-4EAE-9B71-23370BB965AB}" type="slidenum">
              <a:rPr lang="ru-RU" sz="2000" smtClean="0"/>
              <a:t>8</a:t>
            </a:fld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643182"/>
            <a:ext cx="7239000" cy="1362075"/>
          </a:xfrm>
        </p:spPr>
        <p:txBody>
          <a:bodyPr>
            <a:normAutofit/>
          </a:bodyPr>
          <a:lstStyle/>
          <a:p>
            <a:pPr algn="ctr"/>
            <a:r>
              <a:rPr lang="uk-UA" sz="6600" i="1" u="sng" dirty="0" smtClean="0">
                <a:latin typeface="Comic Sans MS" pitchFamily="66" charset="0"/>
              </a:rPr>
              <a:t>Дякую за увагу!</a:t>
            </a:r>
            <a:endParaRPr lang="ru-RU" sz="6600" i="1" u="sng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</TotalTime>
  <Words>87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Сировинна та енергетична проблеми</vt:lpstr>
      <vt:lpstr>Сутність проблеми </vt:lpstr>
      <vt:lpstr>Шляхи вирішення:</vt:lpstr>
      <vt:lpstr>Екстенсивний</vt:lpstr>
      <vt:lpstr>Інтенсивний</vt:lpstr>
      <vt:lpstr>Альтернативні джерела енергії</vt:lpstr>
      <vt:lpstr>Висновок: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Сировинна та енергетична проблеми</dc:title>
  <dc:creator>ms home</dc:creator>
  <cp:lastModifiedBy>ms home</cp:lastModifiedBy>
  <cp:revision>12</cp:revision>
  <dcterms:created xsi:type="dcterms:W3CDTF">2013-12-21T12:07:25Z</dcterms:created>
  <dcterms:modified xsi:type="dcterms:W3CDTF">2013-12-21T14:05:27Z</dcterms:modified>
</cp:coreProperties>
</file>