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64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4437112"/>
            <a:ext cx="518457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Some interesting facts about Canada</a:t>
            </a:r>
            <a:endParaRPr lang="ru-RU" sz="4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707904" y="188640"/>
            <a:ext cx="5256584" cy="172819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1.Canada </a:t>
            </a:r>
            <a:r>
              <a:rPr lang="en-US" dirty="0" smtClean="0"/>
              <a:t>is also home to the </a:t>
            </a:r>
            <a:r>
              <a:rPr lang="en-US" b="1" dirty="0" smtClean="0"/>
              <a:t>longest street in the world</a:t>
            </a:r>
            <a:r>
              <a:rPr lang="en-US" dirty="0" smtClean="0"/>
              <a:t>. </a:t>
            </a:r>
            <a:r>
              <a:rPr lang="en-US" dirty="0" err="1" smtClean="0"/>
              <a:t>Yonge</a:t>
            </a:r>
            <a:r>
              <a:rPr lang="en-US" dirty="0" smtClean="0"/>
              <a:t> Street in Ontario starts at Lake Ontario, and runs north through Ontario to the Minnesota border, a distance of almost 2000 </a:t>
            </a:r>
            <a:r>
              <a:rPr lang="en-US" dirty="0" err="1" smtClean="0"/>
              <a:t>kilometres</a:t>
            </a:r>
            <a:r>
              <a:rPr lang="en-US" dirty="0" smtClean="0"/>
              <a:t>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95536" y="4725144"/>
            <a:ext cx="5256584" cy="172819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en-US" dirty="0" smtClean="0"/>
              <a:t>2. The</a:t>
            </a:r>
            <a:r>
              <a:rPr lang="en-US" dirty="0" smtClean="0"/>
              <a:t> </a:t>
            </a:r>
            <a:r>
              <a:rPr lang="en-US" b="1" dirty="0" smtClean="0"/>
              <a:t>Blackberry</a:t>
            </a:r>
            <a:r>
              <a:rPr lang="en-US" dirty="0" smtClean="0"/>
              <a:t> Smartphone was developed in Ontario, at Research In Motion’s Waterloo offices.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User\Рабочий стол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6592" cy="6858000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 rot="20933213">
            <a:off x="3131840" y="188640"/>
            <a:ext cx="6012160" cy="29797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</a:t>
            </a:r>
            <a:r>
              <a:rPr lang="en-US" dirty="0" smtClean="0"/>
              <a:t> A bear cub named Winnipeg was exported from Canada to the London Zoo in 1915. A little boy named Christopher Robin Milne loved to visit Winnipeg (or Winnie for short) and his love for the bear cub inspired the stories written by his father, A.A. Milne, </a:t>
            </a:r>
            <a:r>
              <a:rPr lang="en-US" b="1" dirty="0" smtClean="0"/>
              <a:t>about Winnie-the-Pooh.</a:t>
            </a:r>
            <a:endParaRPr lang="en-US" dirty="0" smtClean="0"/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 rot="977873">
            <a:off x="179512" y="4077072"/>
            <a:ext cx="4392488" cy="25649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</a:t>
            </a:r>
            <a:r>
              <a:rPr lang="en-US" dirty="0" smtClean="0"/>
              <a:t> Sandy Gardiner, a journalist with the Ottawa Journal in the 60’s coined the </a:t>
            </a:r>
            <a:r>
              <a:rPr lang="en-US" dirty="0" smtClean="0"/>
              <a:t>term </a:t>
            </a:r>
            <a:r>
              <a:rPr lang="en-US" b="1" dirty="0" smtClean="0"/>
              <a:t>‘</a:t>
            </a:r>
            <a:r>
              <a:rPr lang="en-US" b="1" dirty="0" err="1" smtClean="0"/>
              <a:t>Beatlemania</a:t>
            </a:r>
            <a:r>
              <a:rPr lang="en-US" b="1" dirty="0" smtClean="0"/>
              <a:t>’ </a:t>
            </a:r>
            <a:r>
              <a:rPr lang="en-US" dirty="0" smtClean="0"/>
              <a:t>while he was writing a story about the Beatles.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627784" y="260648"/>
            <a:ext cx="5976664" cy="2952328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Book Antiqua" pitchFamily="18" charset="0"/>
              </a:rPr>
              <a:t>5.</a:t>
            </a:r>
            <a:r>
              <a:rPr lang="en-US" sz="4000" i="1" dirty="0" smtClean="0">
                <a:latin typeface="Book Antiqua" pitchFamily="18" charset="0"/>
              </a:rPr>
              <a:t> Canada is home to about</a:t>
            </a:r>
            <a:r>
              <a:rPr lang="en-US" sz="4000" b="1" i="1" dirty="0" smtClean="0">
                <a:latin typeface="Book Antiqua" pitchFamily="18" charset="0"/>
              </a:rPr>
              <a:t> 55 000 different species of insects.</a:t>
            </a:r>
            <a:endParaRPr lang="en-US" sz="4000" i="1" dirty="0" smtClean="0">
              <a:latin typeface="Book Antiqua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canad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4773" cy="6858000"/>
          </a:xfrm>
          <a:prstGeom prst="rect">
            <a:avLst/>
          </a:prstGeom>
          <a:noFill/>
        </p:spPr>
      </p:pic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323528" y="5301208"/>
            <a:ext cx="8496944" cy="1268760"/>
          </a:xfrm>
          <a:prstGeom prst="round2Same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 Canada</a:t>
            </a:r>
            <a:r>
              <a:rPr lang="en-US" b="1" dirty="0" smtClean="0"/>
              <a:t> </a:t>
            </a:r>
            <a:r>
              <a:rPr lang="en-US" dirty="0" smtClean="0"/>
              <a:t>basically </a:t>
            </a:r>
            <a:r>
              <a:rPr lang="en-US" b="1" dirty="0" smtClean="0"/>
              <a:t>has got </a:t>
            </a:r>
            <a:r>
              <a:rPr lang="en-US" b="1" dirty="0" smtClean="0"/>
              <a:t>its name by mistake.</a:t>
            </a:r>
            <a:r>
              <a:rPr lang="en-US" dirty="0" smtClean="0"/>
              <a:t> When </a:t>
            </a:r>
            <a:r>
              <a:rPr lang="en-US" dirty="0" err="1" smtClean="0"/>
              <a:t>Jaques</a:t>
            </a:r>
            <a:r>
              <a:rPr lang="en-US" dirty="0" smtClean="0"/>
              <a:t> Cartier, a French explorer, came to the new world, he met with local Natives who invited them to their ‘</a:t>
            </a:r>
            <a:r>
              <a:rPr lang="en-US" dirty="0" err="1" smtClean="0"/>
              <a:t>kanata</a:t>
            </a:r>
            <a:r>
              <a:rPr lang="en-US" dirty="0" smtClean="0"/>
              <a:t>’ (the word for ‘village’.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42119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7. </a:t>
            </a:r>
            <a:r>
              <a:rPr lang="en-US" dirty="0" smtClean="0"/>
              <a:t>Canada holds the record for the </a:t>
            </a:r>
            <a:r>
              <a:rPr lang="en-US" b="1" dirty="0" smtClean="0"/>
              <a:t>most gold medals</a:t>
            </a:r>
            <a:r>
              <a:rPr lang="en-US" dirty="0" smtClean="0"/>
              <a:t> ever won at the Winter Olympics, since taking 14 </a:t>
            </a:r>
            <a:r>
              <a:rPr lang="en-US" dirty="0" err="1" smtClean="0"/>
              <a:t>Golds</a:t>
            </a:r>
            <a:r>
              <a:rPr lang="en-US" dirty="0" smtClean="0"/>
              <a:t> at the 2010 Vancouver Winter Olympics.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6146" name="Picture 2" descr="C:\Documents and Settings\User\Рабочий стол\12th_row_floor_for_the_Vancouver_Olympics_Opening_Ceremonies._Worth_every_pen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0648"/>
            <a:ext cx="4032448" cy="5989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Documents and Settings\User\Рабочий стол\vanku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1681" cy="6858000"/>
          </a:xfrm>
          <a:prstGeom prst="rect">
            <a:avLst/>
          </a:prstGeom>
          <a:noFill/>
        </p:spPr>
      </p:pic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4644008" y="980728"/>
            <a:ext cx="4248472" cy="5544616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latin typeface="Bookman Old Style" pitchFamily="18" charset="0"/>
              </a:rPr>
              <a:t>8. </a:t>
            </a:r>
            <a:r>
              <a:rPr lang="en-US" sz="3200" i="1" dirty="0" smtClean="0">
                <a:latin typeface="Bookman Old Style" pitchFamily="18" charset="0"/>
              </a:rPr>
              <a:t>Canadians consume more macaroni and cheese than any other country in the world</a:t>
            </a:r>
            <a:r>
              <a:rPr lang="en-US" sz="3200" i="1" dirty="0" smtClean="0">
                <a:latin typeface="Bookman Old Style" pitchFamily="18" charset="0"/>
              </a:rPr>
              <a:t>.</a:t>
            </a:r>
          </a:p>
          <a:p>
            <a:pPr algn="ctr"/>
            <a:r>
              <a:rPr lang="en-US" sz="3200" i="1" dirty="0" smtClean="0">
                <a:latin typeface="Bookman Old Style" pitchFamily="18" charset="0"/>
              </a:rPr>
              <a:t>9.</a:t>
            </a:r>
            <a:r>
              <a:rPr lang="en-US" sz="3200" i="1" dirty="0" smtClean="0">
                <a:latin typeface="Bookman Old Style" pitchFamily="18" charset="0"/>
              </a:rPr>
              <a:t> Hockey and lacrosse are the national sports.</a:t>
            </a:r>
            <a:endParaRPr lang="ru-RU" sz="3200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628800"/>
            <a:ext cx="4987280" cy="5819477"/>
          </a:xfrm>
        </p:spPr>
        <p:txBody>
          <a:bodyPr/>
          <a:lstStyle/>
          <a:p>
            <a:pPr>
              <a:buNone/>
            </a:pPr>
            <a:r>
              <a:rPr lang="en-US" sz="3600" i="1" dirty="0" smtClean="0">
                <a:latin typeface="Arial Narrow" pitchFamily="34" charset="0"/>
              </a:rPr>
              <a:t>10. </a:t>
            </a:r>
            <a:r>
              <a:rPr lang="en-US" sz="3600" b="1" i="1" dirty="0" smtClean="0">
                <a:latin typeface="Arial Narrow" pitchFamily="34" charset="0"/>
              </a:rPr>
              <a:t>The Hotel de Glace</a:t>
            </a:r>
            <a:r>
              <a:rPr lang="en-US" sz="3600" i="1" dirty="0" smtClean="0">
                <a:latin typeface="Arial Narrow" pitchFamily="34" charset="0"/>
              </a:rPr>
              <a:t> in Quebec is built every year using 400 tons of ice and 12 000 tons of snow. Every summer it melts away and every winter it is rebuilt.</a:t>
            </a:r>
          </a:p>
          <a:p>
            <a:pPr>
              <a:buNone/>
            </a:pPr>
            <a:endParaRPr lang="ru-RU" i="1" dirty="0">
              <a:latin typeface="Arial Narrow" pitchFamily="34" charset="0"/>
            </a:endParaRPr>
          </a:p>
        </p:txBody>
      </p:sp>
      <p:pic>
        <p:nvPicPr>
          <p:cNvPr id="8195" name="Picture 3" descr="C:\Documents and Settings\User\Рабочий стол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2800350" cy="3528392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44593">
            <a:off x="1063668" y="130583"/>
            <a:ext cx="8686800" cy="838200"/>
          </a:xfrm>
        </p:spPr>
        <p:txBody>
          <a:bodyPr/>
          <a:lstStyle/>
          <a:p>
            <a:r>
              <a:rPr lang="en-US" b="1" i="1" dirty="0" smtClean="0">
                <a:latin typeface="Mistral" pitchFamily="66" charset="0"/>
              </a:rPr>
              <a:t>Thank  you for  your  attention!</a:t>
            </a:r>
            <a:endParaRPr lang="ru-RU" b="1" i="1" dirty="0">
              <a:latin typeface="Mistral" pitchFamily="66" charset="0"/>
            </a:endParaRPr>
          </a:p>
        </p:txBody>
      </p:sp>
      <p:pic>
        <p:nvPicPr>
          <p:cNvPr id="9219" name="Picture 3" descr="C:\Documents and Settings\User\Рабочий стол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29585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141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Слайд 3</vt:lpstr>
      <vt:lpstr>Слайд 4</vt:lpstr>
      <vt:lpstr>Слайд 5</vt:lpstr>
      <vt:lpstr>7. Canada holds the record for the most gold medals ever won at the Winter Olympics, since taking 14 Golds at the 2010 Vancouver Winter Olympics. </vt:lpstr>
      <vt:lpstr>Слайд 7</vt:lpstr>
      <vt:lpstr>Слайд 8</vt:lpstr>
      <vt:lpstr>Thank  you for  your 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11</cp:revision>
  <dcterms:modified xsi:type="dcterms:W3CDTF">2013-10-20T19:13:20Z</dcterms:modified>
</cp:coreProperties>
</file>