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691" autoAdjust="0"/>
  </p:normalViewPr>
  <p:slideViewPr>
    <p:cSldViewPr>
      <p:cViewPr>
        <p:scale>
          <a:sx n="90" d="100"/>
          <a:sy n="90" d="100"/>
        </p:scale>
        <p:origin x="-5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50F6-DB7D-4E9C-987C-01E31B32DCDB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D2FB0-6DE0-40F2-B824-CFEF2D45A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54;&#1031;%20&#1060;&#1040;&#1049;&#1051;&#1048;\&#1055;&#1088;&#1077;&#1079;&#1077;&#1085;&#1090;&#1072;&#1094;&#1110;&#1103;%20(&#1052;&#1086;&#1108;%20&#1084;&#1110;&#1089;&#1090;&#1086;)\&#1052;&#1091;&#1079;&#1080;&#1082;&#1072;\Armik-Gypsy-Flame-Muzyka-dlya-prezentacii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Ї ФАЙЛИ\Презентація (Моє місто)\Зображення\I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428736"/>
            <a:ext cx="65437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60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Івано-Франківськ</a:t>
            </a:r>
            <a:endParaRPr lang="ru-RU" sz="60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5214950"/>
            <a:ext cx="407701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Виконав учень 10Б класу</a:t>
            </a:r>
          </a:p>
          <a:p>
            <a:pPr algn="ctr"/>
            <a:r>
              <a:rPr lang="uk-UA" sz="2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Яш</a:t>
            </a:r>
            <a:r>
              <a:rPr lang="uk-UA" sz="2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Костя</a:t>
            </a:r>
            <a:endParaRPr lang="ru-RU" sz="2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Armik-Gypsy-Flame-Muzyka-dlya-prezentac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Ї ФАЙЛИ\Презентація (Моє місто)\Зображення\кость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071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5786454"/>
            <a:ext cx="6261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Костьол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Найсвятішої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Діви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Марії</a:t>
            </a:r>
            <a:r>
              <a:rPr lang="ru-RU" sz="3200" i="1" dirty="0" smtClean="0"/>
              <a:t> </a:t>
            </a:r>
            <a:endParaRPr lang="ru-RU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823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Ї ФАЙЛИ\Презентація (Моє місто)\Зображення\костьол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292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Ї ФАЙЛИ\Презентація (Моє місто)\Зображення\ковал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429264"/>
            <a:ext cx="51619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Свято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ковалів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майдані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Шептицького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733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Ї ФАЙЛИ\Презентація (Моє місто)\Зображення\ковалі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43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305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Ї ФАЙЛИ\Презентація (Моє місто)\Зображення\ковалі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071" cy="7572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96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МОЇ ФАЙЛИ\Презентація (Моє місто)\Зображення\сон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287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5715016"/>
            <a:ext cx="4511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ru-RU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Великоднє</a:t>
            </a: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сонечко</a:t>
            </a:r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41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Ї ФАЙЛИ\Презентація (Моє місто)\Зображення\мур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43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5429264"/>
            <a:ext cx="51752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боронний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цегляний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мур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32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Станиславівської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фортеці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193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Ї ФАЙЛИ\Презентація (Моє місто)\Зображення\мур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309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337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Ї ФАЙЛИ\Презентація (Моє місто)\Зображення\катед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91624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5214950"/>
            <a:ext cx="80768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Український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греко-католицький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катедральний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собор Святого </a:t>
            </a:r>
            <a:r>
              <a:rPr lang="ru-RU" sz="2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Воскресіння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Христового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1606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Ї ФАЙЛИ\Презентація (Моє місто)\Зображення\фонт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572140"/>
            <a:ext cx="61904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Фонтан на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Вічевому</a:t>
            </a:r>
            <a:r>
              <a:rPr lang="ru-RU" sz="36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майдані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24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Ї ФАЙЛИ\Презентація (Моє місто)\Зображення\ратуш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388450" cy="7643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4857760"/>
            <a:ext cx="32219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Площа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Ринок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uk-UA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іська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ратуша.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252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Ї ФАЙЛИ\Презентація (Моє місто)\Зображення\фонта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071" cy="7572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292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Ї ФАЙЛИ\Презентація (Моє місто)\Зображення\незалежност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5500702"/>
            <a:ext cx="86094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Вулиця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Незалежності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вид 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2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Вічевого</a:t>
            </a: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майдану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677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Ї ФАЙЛИ\Презентація (Моє місто)\Зображення\шевче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715016"/>
            <a:ext cx="41533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Вулиця</a:t>
            </a: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Шевченка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658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Ї ФАЙЛИ\Презентація (Моє місто)\Зображення\шевченк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133"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Ї ФАЙЛИ\Презентація (Моє місто)\Зображення\шевченка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5500702"/>
            <a:ext cx="51858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Парк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ім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Т.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Шевченка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озеро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037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Ї ФАЙЛИ\Презентація (Моє місто)\Зображення\бра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857892"/>
            <a:ext cx="6766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В’їздна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брама до палацу </a:t>
            </a:r>
            <a:r>
              <a:rPr lang="ru-RU" sz="32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Потоцьких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900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Ї ФАЙЛИ\Презентація (Моє місто)\Зображення\брам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724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354"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Ї ФАЙЛИ\Презентація (Моє місто)\Зображення\вокз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928802"/>
            <a:ext cx="888576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 минає дуже швидко. Щоб обійти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Івано-Франківськ потрібна не одна година,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щоб побачити всю його велич і красу потрібно 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пропустити його через серце. І тільки тоді</a:t>
            </a:r>
          </a:p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 відчуєте його смак…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452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МОЇ ФАЙЛИ\Презентація (Моє місто)\Зображення\вокза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5429264"/>
            <a:ext cx="3997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перегляд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912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Ї ФАЙЛИ\Презентація (Моє місто)\Зображення\ратуш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6192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4587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Ї ФАЙЛИ\Презентація (Моє місто)\Зображення\ратуш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2952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99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Ї ФАЙЛИ\Презентація (Моє місто)\Зображення\ратуша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4287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38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Ї ФАЙЛИ\Презентація (Моє місто)\Зображення\біля ратуш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1" cy="7643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5214950"/>
            <a:ext cx="5829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Площа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Ринок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Будинки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вздовж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північного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боку </a:t>
            </a:r>
            <a:r>
              <a:rPr lang="ru-RU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площі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6287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Ї ФАЙЛИ\Презентація (Моє місто)\Зображення\біля ратуші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221" cy="75724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5357826"/>
            <a:ext cx="600895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Площа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Ринок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Будинки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вздовж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вулиці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Галицька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1106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Ї ФАЙЛИ\Презентація (Моє місто)\Зображення\біля ратуші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4287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5286388"/>
            <a:ext cx="436613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Провулок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між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домами </a:t>
            </a:r>
          </a:p>
          <a:p>
            <a:pPr algn="ctr"/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</a:t>
            </a: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 </a:t>
            </a:r>
            <a:r>
              <a:rPr lang="ru-RU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Галицька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8565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Ї ФАЙЛИ\Презентація (Моє місто)\Зображення\шептицьк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5000636"/>
            <a:ext cx="717856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Майдан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Шептицького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Парафіяльний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собор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Пресвятої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Діви</a:t>
            </a:r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Марії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8112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137</Words>
  <Application>Microsoft Office PowerPoint</Application>
  <PresentationFormat>Экран (4:3)</PresentationFormat>
  <Paragraphs>32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2013-02-03T07:10:47Z</dcterms:created>
  <dcterms:modified xsi:type="dcterms:W3CDTF">2013-02-12T19:41:46Z</dcterms:modified>
</cp:coreProperties>
</file>