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9" r:id="rId16"/>
    <p:sldId id="280" r:id="rId17"/>
    <p:sldId id="270" r:id="rId18"/>
    <p:sldId id="271" r:id="rId19"/>
    <p:sldId id="272" r:id="rId20"/>
    <p:sldId id="273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2BBB672-165C-4D94-A020-B5C7C361720E}" type="datetimeFigureOut">
              <a:rPr lang="ru-RU" smtClean="0"/>
              <a:pPr/>
              <a:t>22.05.2012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6DB525A-9FEC-4517-BB12-06F23FD69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B672-165C-4D94-A020-B5C7C361720E}" type="datetimeFigureOut">
              <a:rPr lang="ru-RU" smtClean="0"/>
              <a:pPr/>
              <a:t>22.05.2012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525A-9FEC-4517-BB12-06F23FD69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B672-165C-4D94-A020-B5C7C361720E}" type="datetimeFigureOut">
              <a:rPr lang="ru-RU" smtClean="0"/>
              <a:pPr/>
              <a:t>22.05.2012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525A-9FEC-4517-BB12-06F23FD69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2BBB672-165C-4D94-A020-B5C7C361720E}" type="datetimeFigureOut">
              <a:rPr lang="ru-RU" smtClean="0"/>
              <a:pPr/>
              <a:t>22.05.2012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525A-9FEC-4517-BB12-06F23FD69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2BBB672-165C-4D94-A020-B5C7C361720E}" type="datetimeFigureOut">
              <a:rPr lang="ru-RU" smtClean="0"/>
              <a:pPr/>
              <a:t>22.05.2012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6DB525A-9FEC-4517-BB12-06F23FD69AF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2BBB672-165C-4D94-A020-B5C7C361720E}" type="datetimeFigureOut">
              <a:rPr lang="ru-RU" smtClean="0"/>
              <a:pPr/>
              <a:t>22.05.2012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6DB525A-9FEC-4517-BB12-06F23FD69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2BBB672-165C-4D94-A020-B5C7C361720E}" type="datetimeFigureOut">
              <a:rPr lang="ru-RU" smtClean="0"/>
              <a:pPr/>
              <a:t>22.05.2012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6DB525A-9FEC-4517-BB12-06F23FD69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B672-165C-4D94-A020-B5C7C361720E}" type="datetimeFigureOut">
              <a:rPr lang="ru-RU" smtClean="0"/>
              <a:pPr/>
              <a:t>22.05.2012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525A-9FEC-4517-BB12-06F23FD69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2BBB672-165C-4D94-A020-B5C7C361720E}" type="datetimeFigureOut">
              <a:rPr lang="ru-RU" smtClean="0"/>
              <a:pPr/>
              <a:t>22.05.2012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6DB525A-9FEC-4517-BB12-06F23FD69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2BBB672-165C-4D94-A020-B5C7C361720E}" type="datetimeFigureOut">
              <a:rPr lang="ru-RU" smtClean="0"/>
              <a:pPr/>
              <a:t>22.05.2012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6DB525A-9FEC-4517-BB12-06F23FD69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2BBB672-165C-4D94-A020-B5C7C361720E}" type="datetimeFigureOut">
              <a:rPr lang="ru-RU" smtClean="0"/>
              <a:pPr/>
              <a:t>22.05.2012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6DB525A-9FEC-4517-BB12-06F23FD69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2BBB672-165C-4D94-A020-B5C7C361720E}" type="datetimeFigureOut">
              <a:rPr lang="ru-RU" smtClean="0"/>
              <a:pPr/>
              <a:t>22.05.2012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6DB525A-9FEC-4517-BB12-06F23FD69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053720">
            <a:off x="103892" y="3429868"/>
            <a:ext cx="6477000" cy="1828800"/>
          </a:xfrm>
        </p:spPr>
        <p:txBody>
          <a:bodyPr/>
          <a:lstStyle/>
          <a:p>
            <a:r>
              <a:rPr lang="ru-RU" dirty="0" err="1" smtClean="0"/>
              <a:t>Ландшафтний</a:t>
            </a:r>
            <a:r>
              <a:rPr lang="ru-RU" dirty="0" smtClean="0"/>
              <a:t> дизайн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57818" y="5572140"/>
            <a:ext cx="3786182" cy="1285860"/>
          </a:xfr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Виконала учениця </a:t>
            </a:r>
            <a:r>
              <a:rPr lang="uk-UA" dirty="0" err="1" smtClean="0"/>
              <a:t>8-ФМ</a:t>
            </a:r>
            <a:r>
              <a:rPr lang="uk-UA" dirty="0" smtClean="0"/>
              <a:t> класу </a:t>
            </a:r>
            <a:r>
              <a:rPr lang="uk-UA" dirty="0" err="1" smtClean="0"/>
              <a:t>Сосєдка</a:t>
            </a:r>
            <a:r>
              <a:rPr lang="uk-UA" dirty="0" smtClean="0"/>
              <a:t> Катерина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4262426" cy="319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85728"/>
            <a:ext cx="3690940" cy="247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 l="5668" t="8860" r="8438" b="5696"/>
          <a:stretch>
            <a:fillRect/>
          </a:stretch>
        </p:blipFill>
        <p:spPr bwMode="auto">
          <a:xfrm>
            <a:off x="214282" y="0"/>
            <a:ext cx="32480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6286512" y="4714884"/>
            <a:ext cx="2670658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1399032"/>
          </a:xfrm>
        </p:spPr>
        <p:txBody>
          <a:bodyPr/>
          <a:lstStyle/>
          <a:p>
            <a:pPr algn="r"/>
            <a:r>
              <a:rPr lang="uk-UA" dirty="0" smtClean="0">
                <a:solidFill>
                  <a:schemeClr val="accent2"/>
                </a:solidFill>
              </a:rPr>
              <a:t>КВІТКОВА КЛУМБА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85926"/>
            <a:ext cx="7115196" cy="397508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 </a:t>
            </a:r>
            <a:r>
              <a:rPr lang="ru-RU" dirty="0" err="1" smtClean="0">
                <a:solidFill>
                  <a:srgbClr val="FFFF00"/>
                </a:solidFill>
              </a:rPr>
              <a:t>усі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часи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квіти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були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найбільш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яскравим</a:t>
            </a:r>
            <a:r>
              <a:rPr lang="ru-RU" dirty="0" smtClean="0">
                <a:solidFill>
                  <a:srgbClr val="FFFF00"/>
                </a:solidFill>
              </a:rPr>
              <a:t> та </a:t>
            </a:r>
            <a:r>
              <a:rPr lang="ru-RU" dirty="0" err="1" smtClean="0">
                <a:solidFill>
                  <a:srgbClr val="FFFF00"/>
                </a:solidFill>
              </a:rPr>
              <a:t>універсальним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декоративним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прикрашенням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саду,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приватного </a:t>
            </a:r>
            <a:r>
              <a:rPr lang="ru-RU" dirty="0" err="1" smtClean="0">
                <a:solidFill>
                  <a:srgbClr val="FFFF00"/>
                </a:solidFill>
              </a:rPr>
              <a:t>будинку</a:t>
            </a:r>
            <a:r>
              <a:rPr lang="ru-RU" dirty="0" smtClean="0">
                <a:solidFill>
                  <a:srgbClr val="FFFF00"/>
                </a:solidFill>
              </a:rPr>
              <a:t>, а </a:t>
            </a:r>
            <a:r>
              <a:rPr lang="ru-RU" dirty="0" err="1" smtClean="0">
                <a:solidFill>
                  <a:srgbClr val="FFFF00"/>
                </a:solidFill>
              </a:rPr>
              <a:t>різноманітні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квіткові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композиції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є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гордістю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господинь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Наші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міські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квартири</a:t>
            </a:r>
            <a:r>
              <a:rPr lang="ru-RU" dirty="0" smtClean="0">
                <a:solidFill>
                  <a:srgbClr val="FFFF00"/>
                </a:solidFill>
              </a:rPr>
              <a:t>, як правило, </a:t>
            </a:r>
            <a:r>
              <a:rPr lang="ru-RU" dirty="0" err="1" smtClean="0">
                <a:solidFill>
                  <a:srgbClr val="FFFF00"/>
                </a:solidFill>
              </a:rPr>
              <a:t>прикрашають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різні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декоративні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рослини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однак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квіти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присадибній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ділянці</a:t>
            </a:r>
            <a:r>
              <a:rPr lang="ru-RU" dirty="0" smtClean="0">
                <a:solidFill>
                  <a:srgbClr val="FFFF00"/>
                </a:solidFill>
              </a:rPr>
              <a:t> – </a:t>
            </a:r>
            <a:r>
              <a:rPr lang="ru-RU" dirty="0" err="1" smtClean="0">
                <a:solidFill>
                  <a:srgbClr val="FFFF00"/>
                </a:solidFill>
              </a:rPr>
              <a:t>це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обов'язковий</a:t>
            </a:r>
            <a:r>
              <a:rPr lang="ru-RU" dirty="0" smtClean="0">
                <a:solidFill>
                  <a:srgbClr val="FFFF00"/>
                </a:solidFill>
              </a:rPr>
              <a:t> атрибут.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дійсно</a:t>
            </a:r>
            <a:r>
              <a:rPr lang="ru-RU" dirty="0" smtClean="0">
                <a:solidFill>
                  <a:srgbClr val="FFFF00"/>
                </a:solidFill>
              </a:rPr>
              <a:t>, де </a:t>
            </a:r>
            <a:r>
              <a:rPr lang="ru-RU" dirty="0" err="1" smtClean="0">
                <a:solidFill>
                  <a:srgbClr val="FFFF00"/>
                </a:solidFill>
              </a:rPr>
              <a:t>ще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можна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настільки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близько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милуватися</a:t>
            </a:r>
            <a:r>
              <a:rPr lang="ru-RU" dirty="0" smtClean="0">
                <a:solidFill>
                  <a:srgbClr val="FFFF00"/>
                </a:solidFill>
              </a:rPr>
              <a:t> красою </a:t>
            </a:r>
            <a:r>
              <a:rPr lang="ru-RU" dirty="0" err="1" smtClean="0">
                <a:solidFill>
                  <a:srgbClr val="FFFF00"/>
                </a:solidFill>
              </a:rPr>
              <a:t>живої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природи</a:t>
            </a:r>
            <a:r>
              <a:rPr lang="ru-RU" dirty="0" smtClean="0">
                <a:solidFill>
                  <a:srgbClr val="FFFF00"/>
                </a:solidFill>
              </a:rPr>
              <a:t>, а </a:t>
            </a:r>
            <a:r>
              <a:rPr lang="ru-RU" dirty="0" err="1" smtClean="0">
                <a:solidFill>
                  <a:srgbClr val="FFFF00"/>
                </a:solidFill>
              </a:rPr>
              <a:t>також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безпосередньо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брати</a:t>
            </a:r>
            <a:r>
              <a:rPr lang="ru-RU" dirty="0" smtClean="0">
                <a:solidFill>
                  <a:srgbClr val="FFFF00"/>
                </a:solidFill>
              </a:rPr>
              <a:t> участь у </a:t>
            </a:r>
            <a:r>
              <a:rPr lang="ru-RU" dirty="0" err="1" smtClean="0">
                <a:solidFill>
                  <a:srgbClr val="FFFF00"/>
                </a:solidFill>
              </a:rPr>
              <a:t>її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створенні</a:t>
            </a:r>
            <a:r>
              <a:rPr lang="ru-RU" dirty="0" smtClean="0">
                <a:solidFill>
                  <a:srgbClr val="FFFF00"/>
                </a:solidFill>
              </a:rPr>
              <a:t>. Напевно, </a:t>
            </a:r>
            <a:r>
              <a:rPr lang="ru-RU" dirty="0" err="1" smtClean="0">
                <a:solidFill>
                  <a:srgbClr val="FFFF00"/>
                </a:solidFill>
              </a:rPr>
              <a:t>саме</a:t>
            </a:r>
            <a:r>
              <a:rPr lang="ru-RU" dirty="0" smtClean="0">
                <a:solidFill>
                  <a:srgbClr val="FFFF00"/>
                </a:solidFill>
              </a:rPr>
              <a:t> через </a:t>
            </a:r>
            <a:r>
              <a:rPr lang="ru-RU" dirty="0" err="1" smtClean="0">
                <a:solidFill>
                  <a:srgbClr val="FFFF00"/>
                </a:solidFill>
              </a:rPr>
              <a:t>це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клумби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квітники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газони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користуються</a:t>
            </a:r>
            <a:r>
              <a:rPr lang="ru-RU" dirty="0" smtClean="0">
                <a:solidFill>
                  <a:srgbClr val="FFFF00"/>
                </a:solidFill>
              </a:rPr>
              <a:t> у нас особливою </a:t>
            </a:r>
            <a:r>
              <a:rPr lang="ru-RU" dirty="0" err="1" smtClean="0">
                <a:solidFill>
                  <a:srgbClr val="FFFF00"/>
                </a:solidFill>
              </a:rPr>
              <a:t>популярністю</a:t>
            </a:r>
            <a:r>
              <a:rPr lang="ru-RU" dirty="0" smtClean="0">
                <a:solidFill>
                  <a:srgbClr val="FFFF00"/>
                </a:solidFill>
              </a:rPr>
              <a:t>, а </a:t>
            </a:r>
            <a:r>
              <a:rPr lang="ru-RU" dirty="0" err="1" smtClean="0">
                <a:solidFill>
                  <a:srgbClr val="FFFF00"/>
                </a:solidFill>
              </a:rPr>
              <a:t>вирощуємо</a:t>
            </a:r>
            <a:r>
              <a:rPr lang="ru-RU" dirty="0" smtClean="0">
                <a:solidFill>
                  <a:srgbClr val="FFFF00"/>
                </a:solidFill>
              </a:rPr>
              <a:t> ми </a:t>
            </a:r>
            <a:r>
              <a:rPr lang="ru-RU" dirty="0" err="1" smtClean="0">
                <a:solidFill>
                  <a:srgbClr val="FFFF00"/>
                </a:solidFill>
              </a:rPr>
              <a:t>їх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 такою </a:t>
            </a:r>
            <a:r>
              <a:rPr lang="ru-RU" dirty="0" err="1" smtClean="0">
                <a:solidFill>
                  <a:srgbClr val="FFFF00"/>
                </a:solidFill>
              </a:rPr>
              <a:t>любов'ю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lum bright="-20000" contrast="-20000"/>
          </a:blip>
          <a:srcRect/>
          <a:stretch>
            <a:fillRect/>
          </a:stretch>
        </p:blipFill>
        <p:spPr bwMode="auto">
          <a:xfrm>
            <a:off x="-35751" y="0"/>
            <a:ext cx="9179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dirty="0" smtClean="0">
                <a:solidFill>
                  <a:schemeClr val="accent2"/>
                </a:solidFill>
              </a:rPr>
              <a:t>ДЕКОРАТИВНІ</a:t>
            </a:r>
            <a:r>
              <a:rPr lang="uk-UA" dirty="0" smtClean="0">
                <a:solidFill>
                  <a:schemeClr val="accent2"/>
                </a:solidFill>
              </a:rPr>
              <a:t> ВОДОЙМИЩА 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Вода </a:t>
            </a:r>
            <a:r>
              <a:rPr lang="ru-RU" dirty="0" err="1" smtClean="0">
                <a:solidFill>
                  <a:srgbClr val="FFFF00"/>
                </a:solidFill>
              </a:rPr>
              <a:t>завжди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викликала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особливий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інтерес</a:t>
            </a:r>
            <a:r>
              <a:rPr lang="ru-RU" dirty="0" smtClean="0">
                <a:solidFill>
                  <a:srgbClr val="FFFF00"/>
                </a:solidFill>
              </a:rPr>
              <a:t> у людей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володіла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притягальною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властивістю</a:t>
            </a:r>
            <a:r>
              <a:rPr lang="ru-RU" dirty="0" smtClean="0">
                <a:solidFill>
                  <a:srgbClr val="FFFF00"/>
                </a:solidFill>
              </a:rPr>
              <a:t>. Давно </a:t>
            </a:r>
            <a:r>
              <a:rPr lang="ru-RU" dirty="0" err="1" smtClean="0">
                <a:solidFill>
                  <a:srgbClr val="FFFF00"/>
                </a:solidFill>
              </a:rPr>
              <a:t>відомо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що</a:t>
            </a:r>
            <a:r>
              <a:rPr lang="ru-RU" dirty="0" smtClean="0">
                <a:solidFill>
                  <a:srgbClr val="FFFF00"/>
                </a:solidFill>
              </a:rPr>
              <a:t> на воду </a:t>
            </a:r>
            <a:r>
              <a:rPr lang="ru-RU" dirty="0" err="1" smtClean="0">
                <a:solidFill>
                  <a:srgbClr val="FFFF00"/>
                </a:solidFill>
              </a:rPr>
              <a:t>можна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дивитися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нескінченно</a:t>
            </a:r>
            <a:r>
              <a:rPr lang="ru-RU" dirty="0" smtClean="0">
                <a:solidFill>
                  <a:srgbClr val="FFFF00"/>
                </a:solidFill>
              </a:rPr>
              <a:t>. Вона, в </a:t>
            </a:r>
            <a:r>
              <a:rPr lang="ru-RU" dirty="0" err="1" smtClean="0">
                <a:solidFill>
                  <a:srgbClr val="FFFF00"/>
                </a:solidFill>
              </a:rPr>
              <a:t>залежності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від</a:t>
            </a:r>
            <a:r>
              <a:rPr lang="ru-RU" dirty="0" smtClean="0">
                <a:solidFill>
                  <a:srgbClr val="FFFF00"/>
                </a:solidFill>
              </a:rPr>
              <a:t> стану, </a:t>
            </a:r>
            <a:r>
              <a:rPr lang="ru-RU" dirty="0" err="1" smtClean="0">
                <a:solidFill>
                  <a:srgbClr val="FFFF00"/>
                </a:solidFill>
              </a:rPr>
              <a:t>здатна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викликати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людині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найрізноманітнішу</a:t>
            </a:r>
            <a:r>
              <a:rPr lang="ru-RU" dirty="0" smtClean="0">
                <a:solidFill>
                  <a:srgbClr val="FFFF00"/>
                </a:solidFill>
              </a:rPr>
              <a:t> гаму </a:t>
            </a:r>
            <a:r>
              <a:rPr lang="ru-RU" dirty="0" err="1" smtClean="0">
                <a:solidFill>
                  <a:srgbClr val="FFFF00"/>
                </a:solidFill>
              </a:rPr>
              <a:t>почуттів</a:t>
            </a:r>
            <a:r>
              <a:rPr lang="ru-RU" dirty="0" smtClean="0">
                <a:solidFill>
                  <a:srgbClr val="FFFF00"/>
                </a:solidFill>
              </a:rPr>
              <a:t>. Особливо позитивно на нас </a:t>
            </a:r>
            <a:r>
              <a:rPr lang="ru-RU" dirty="0" err="1" smtClean="0">
                <a:solidFill>
                  <a:srgbClr val="FFFF00"/>
                </a:solidFill>
              </a:rPr>
              <a:t>впливає</a:t>
            </a:r>
            <a:r>
              <a:rPr lang="ru-RU" dirty="0" smtClean="0">
                <a:solidFill>
                  <a:srgbClr val="FFFF00"/>
                </a:solidFill>
              </a:rPr>
              <a:t> вода </a:t>
            </a:r>
            <a:r>
              <a:rPr lang="ru-RU" dirty="0" err="1" smtClean="0">
                <a:solidFill>
                  <a:srgbClr val="FFFF00"/>
                </a:solidFill>
              </a:rPr>
              <a:t>влітку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Річка</a:t>
            </a:r>
            <a:r>
              <a:rPr lang="ru-RU" dirty="0" smtClean="0">
                <a:solidFill>
                  <a:srgbClr val="FFFF00"/>
                </a:solidFill>
              </a:rPr>
              <a:t>, море, озеро, фонтан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навіть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звичайний</a:t>
            </a:r>
            <a:r>
              <a:rPr lang="ru-RU" dirty="0" smtClean="0">
                <a:solidFill>
                  <a:srgbClr val="FFFF00"/>
                </a:solidFill>
              </a:rPr>
              <a:t> ставок о </a:t>
            </a:r>
            <a:r>
              <a:rPr lang="ru-RU" dirty="0" err="1" smtClean="0">
                <a:solidFill>
                  <a:srgbClr val="FFFF00"/>
                </a:solidFill>
              </a:rPr>
              <a:t>цій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порі</a:t>
            </a:r>
            <a:r>
              <a:rPr lang="ru-RU" dirty="0" smtClean="0">
                <a:solidFill>
                  <a:srgbClr val="FFFF00"/>
                </a:solidFill>
              </a:rPr>
              <a:t> року </a:t>
            </a:r>
            <a:r>
              <a:rPr lang="ru-RU" dirty="0" err="1" smtClean="0">
                <a:solidFill>
                  <a:srgbClr val="FFFF00"/>
                </a:solidFill>
              </a:rPr>
              <a:t>стають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улюбленими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місцями</a:t>
            </a:r>
            <a:r>
              <a:rPr lang="ru-RU" dirty="0" smtClean="0">
                <a:solidFill>
                  <a:srgbClr val="FFFF00"/>
                </a:solidFill>
              </a:rPr>
              <a:t> для </a:t>
            </a:r>
            <a:r>
              <a:rPr lang="ru-RU" dirty="0" err="1" smtClean="0">
                <a:solidFill>
                  <a:srgbClr val="FFFF00"/>
                </a:solidFill>
              </a:rPr>
              <a:t>відпочинку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1" y="0"/>
            <a:ext cx="9144000" cy="699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2"/>
                </a:solidFill>
              </a:rPr>
              <a:t>ОЗЕЛЕНЕННЯ ОГОРОЖІ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 err="1" smtClean="0">
                <a:solidFill>
                  <a:srgbClr val="FFFF00"/>
                </a:solidFill>
              </a:rPr>
              <a:t>Огорожі</a:t>
            </a:r>
            <a:r>
              <a:rPr lang="ru-RU" dirty="0" smtClean="0">
                <a:solidFill>
                  <a:srgbClr val="FFFF00"/>
                </a:solidFill>
              </a:rPr>
              <a:t> та </a:t>
            </a:r>
            <a:r>
              <a:rPr lang="ru-RU" dirty="0" err="1" smtClean="0">
                <a:solidFill>
                  <a:srgbClr val="FFFF00"/>
                </a:solidFill>
              </a:rPr>
              <a:t>паркани</a:t>
            </a:r>
            <a:r>
              <a:rPr lang="ru-RU" dirty="0" smtClean="0">
                <a:solidFill>
                  <a:srgbClr val="FFFF00"/>
                </a:solidFill>
              </a:rPr>
              <a:t> – </a:t>
            </a:r>
            <a:r>
              <a:rPr lang="ru-RU" dirty="0" err="1" smtClean="0">
                <a:solidFill>
                  <a:srgbClr val="FFFF00"/>
                </a:solidFill>
              </a:rPr>
              <a:t>це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обов'язковий</a:t>
            </a:r>
            <a:r>
              <a:rPr lang="ru-RU" dirty="0" smtClean="0">
                <a:solidFill>
                  <a:srgbClr val="FFFF00"/>
                </a:solidFill>
              </a:rPr>
              <a:t> атрибут </a:t>
            </a:r>
            <a:r>
              <a:rPr lang="ru-RU" dirty="0" err="1" smtClean="0">
                <a:solidFill>
                  <a:srgbClr val="FFFF00"/>
                </a:solidFill>
              </a:rPr>
              <a:t>приватних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будинків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дачних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ділянок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Їх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основними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функціями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є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по-перше</a:t>
            </a:r>
            <a:r>
              <a:rPr lang="ru-RU" dirty="0" smtClean="0">
                <a:solidFill>
                  <a:srgbClr val="FFFF00"/>
                </a:solidFill>
              </a:rPr>
              <a:t>, огорожа </a:t>
            </a:r>
            <a:r>
              <a:rPr lang="ru-RU" dirty="0" err="1" smtClean="0">
                <a:solidFill>
                  <a:srgbClr val="FFFF00"/>
                </a:solidFill>
              </a:rPr>
              <a:t>необхідного</a:t>
            </a:r>
            <a:r>
              <a:rPr lang="ru-RU" dirty="0" smtClean="0">
                <a:solidFill>
                  <a:srgbClr val="FFFF00"/>
                </a:solidFill>
              </a:rPr>
              <a:t> простору, а, </a:t>
            </a:r>
            <a:r>
              <a:rPr lang="ru-RU" dirty="0" err="1" smtClean="0">
                <a:solidFill>
                  <a:srgbClr val="FFFF00"/>
                </a:solidFill>
              </a:rPr>
              <a:t>по-друге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обмеження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можливості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зовнішнього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огляду</a:t>
            </a:r>
            <a:r>
              <a:rPr lang="ru-RU" dirty="0" smtClean="0">
                <a:solidFill>
                  <a:srgbClr val="FFFF00"/>
                </a:solidFill>
              </a:rPr>
              <a:t>. Огорожа, </a:t>
            </a:r>
            <a:r>
              <a:rPr lang="ru-RU" dirty="0" err="1" smtClean="0">
                <a:solidFill>
                  <a:srgbClr val="FFFF00"/>
                </a:solidFill>
              </a:rPr>
              <a:t>що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встановлюється</a:t>
            </a:r>
            <a:r>
              <a:rPr lang="ru-RU" dirty="0" smtClean="0">
                <a:solidFill>
                  <a:srgbClr val="FFFF00"/>
                </a:solidFill>
              </a:rPr>
              <a:t> по периметру </a:t>
            </a:r>
            <a:r>
              <a:rPr lang="ru-RU" dirty="0" err="1" smtClean="0">
                <a:solidFill>
                  <a:srgbClr val="FFFF00"/>
                </a:solidFill>
              </a:rPr>
              <a:t>присадибної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ділянки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являє</a:t>
            </a:r>
            <a:r>
              <a:rPr lang="ru-RU" dirty="0" smtClean="0">
                <a:solidFill>
                  <a:srgbClr val="FFFF00"/>
                </a:solidFill>
              </a:rPr>
              <a:t> собою </a:t>
            </a:r>
            <a:r>
              <a:rPr lang="ru-RU" dirty="0" err="1" smtClean="0">
                <a:solidFill>
                  <a:srgbClr val="FFFF00"/>
                </a:solidFill>
              </a:rPr>
              <a:t>надійний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розділовий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бар'єр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який</a:t>
            </a:r>
            <a:r>
              <a:rPr lang="ru-RU" dirty="0" smtClean="0">
                <a:solidFill>
                  <a:srgbClr val="FFFF00"/>
                </a:solidFill>
              </a:rPr>
              <a:t> до того ж </a:t>
            </a:r>
            <a:r>
              <a:rPr lang="ru-RU" dirty="0" err="1" smtClean="0">
                <a:solidFill>
                  <a:srgbClr val="FFFF00"/>
                </a:solidFill>
              </a:rPr>
              <a:t>надійно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захищає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особистий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простір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від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сторонніх</a:t>
            </a:r>
            <a:r>
              <a:rPr lang="ru-RU" dirty="0" smtClean="0">
                <a:solidFill>
                  <a:srgbClr val="FFFF00"/>
                </a:solidFill>
              </a:rPr>
              <a:t> очей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143380"/>
            <a:ext cx="38100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2"/>
                </a:solidFill>
              </a:rPr>
              <a:t>БРУКІВКА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FF00"/>
                </a:solidFill>
              </a:rPr>
              <a:t>Сьогодні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бруківка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набула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широкої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популярності</a:t>
            </a:r>
            <a:r>
              <a:rPr lang="ru-RU" dirty="0" smtClean="0">
                <a:solidFill>
                  <a:srgbClr val="FFFF00"/>
                </a:solidFill>
              </a:rPr>
              <a:t> та </a:t>
            </a:r>
            <a:r>
              <a:rPr lang="ru-RU" dirty="0" err="1" smtClean="0">
                <a:solidFill>
                  <a:srgbClr val="FFFF00"/>
                </a:solidFill>
              </a:rPr>
              <a:t>визнання</a:t>
            </a:r>
            <a:r>
              <a:rPr lang="ru-RU" dirty="0" smtClean="0">
                <a:solidFill>
                  <a:srgbClr val="FFFF00"/>
                </a:solidFill>
              </a:rPr>
              <a:t>. Для </a:t>
            </a:r>
            <a:r>
              <a:rPr lang="ru-RU" dirty="0" err="1" smtClean="0">
                <a:solidFill>
                  <a:srgbClr val="FFFF00"/>
                </a:solidFill>
              </a:rPr>
              <a:t>мостіння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міських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вулиць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облагороджування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присадибних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територій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паркових</a:t>
            </a:r>
            <a:r>
              <a:rPr lang="ru-RU" dirty="0" smtClean="0">
                <a:solidFill>
                  <a:srgbClr val="FFFF00"/>
                </a:solidFill>
              </a:rPr>
              <a:t> зон </a:t>
            </a:r>
            <a:r>
              <a:rPr lang="ru-RU" dirty="0" err="1" smtClean="0">
                <a:solidFill>
                  <a:srgbClr val="FFFF00"/>
                </a:solidFill>
              </a:rPr>
              <a:t>використовують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саме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бруківку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42852"/>
            <a:ext cx="292895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2"/>
                </a:solidFill>
              </a:rPr>
              <a:t>БАСЕЙН НА ДІЛЯНЦІ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 err="1" smtClean="0">
                <a:solidFill>
                  <a:srgbClr val="FFFF00"/>
                </a:solidFill>
              </a:rPr>
              <a:t>Цього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літа</a:t>
            </a:r>
            <a:r>
              <a:rPr lang="ru-RU" dirty="0" smtClean="0">
                <a:solidFill>
                  <a:srgbClr val="FFFF00"/>
                </a:solidFill>
              </a:rPr>
              <a:t> нам </a:t>
            </a:r>
            <a:r>
              <a:rPr lang="ru-RU" dirty="0" err="1" smtClean="0">
                <a:solidFill>
                  <a:srgbClr val="FFFF00"/>
                </a:solidFill>
              </a:rPr>
              <a:t>було</a:t>
            </a:r>
            <a:r>
              <a:rPr lang="ru-RU" dirty="0" smtClean="0">
                <a:solidFill>
                  <a:srgbClr val="FFFF00"/>
                </a:solidFill>
              </a:rPr>
              <a:t> не просто жарко, а </a:t>
            </a:r>
            <a:r>
              <a:rPr lang="ru-RU" dirty="0" err="1" smtClean="0">
                <a:solidFill>
                  <a:srgbClr val="FFFF00"/>
                </a:solidFill>
              </a:rPr>
              <a:t>нестерпно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спекотно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Мешканці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багатоповерхівок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рятувалися</a:t>
            </a:r>
            <a:r>
              <a:rPr lang="ru-RU" dirty="0" smtClean="0">
                <a:solidFill>
                  <a:srgbClr val="FFFF00"/>
                </a:solidFill>
              </a:rPr>
              <a:t> за </a:t>
            </a:r>
            <a:r>
              <a:rPr lang="ru-RU" dirty="0" err="1" smtClean="0">
                <a:solidFill>
                  <a:srgbClr val="FFFF00"/>
                </a:solidFill>
              </a:rPr>
              <a:t>допомогою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кондиціонерів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купанням</a:t>
            </a:r>
            <a:r>
              <a:rPr lang="ru-RU" dirty="0" smtClean="0">
                <a:solidFill>
                  <a:srgbClr val="FFFF00"/>
                </a:solidFill>
              </a:rPr>
              <a:t> у </a:t>
            </a:r>
            <a:r>
              <a:rPr lang="ru-RU" dirty="0" err="1" smtClean="0">
                <a:solidFill>
                  <a:srgbClr val="FFFF00"/>
                </a:solidFill>
              </a:rPr>
              <a:t>міських</a:t>
            </a:r>
            <a:r>
              <a:rPr lang="ru-RU" dirty="0" smtClean="0">
                <a:solidFill>
                  <a:srgbClr val="FFFF00"/>
                </a:solidFill>
              </a:rPr>
              <a:t> фонтанах. А от </a:t>
            </a:r>
            <a:r>
              <a:rPr lang="ru-RU" dirty="0" err="1" smtClean="0">
                <a:solidFill>
                  <a:srgbClr val="FFFF00"/>
                </a:solidFill>
              </a:rPr>
              <a:t>мешканцям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приватних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будинків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котеджів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пощастило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набагато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більше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Всі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хто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дуже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хотіли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свіжості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отримали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чудову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можливість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приймати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водні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процедури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будь-який</a:t>
            </a:r>
            <a:r>
              <a:rPr lang="ru-RU" dirty="0" smtClean="0">
                <a:solidFill>
                  <a:srgbClr val="FFFF00"/>
                </a:solidFill>
              </a:rPr>
              <a:t> час </a:t>
            </a:r>
            <a:r>
              <a:rPr lang="ru-RU" dirty="0" err="1" smtClean="0">
                <a:solidFill>
                  <a:srgbClr val="FFFF00"/>
                </a:solidFill>
              </a:rPr>
              <a:t>доби</a:t>
            </a:r>
            <a:r>
              <a:rPr lang="ru-RU" dirty="0" smtClean="0">
                <a:solidFill>
                  <a:srgbClr val="FFFF00"/>
                </a:solidFill>
              </a:rPr>
              <a:t>. Для </a:t>
            </a:r>
            <a:r>
              <a:rPr lang="ru-RU" dirty="0" err="1" smtClean="0">
                <a:solidFill>
                  <a:srgbClr val="FFFF00"/>
                </a:solidFill>
              </a:rPr>
              <a:t>цього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достатньо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було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облаштувати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ділянці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басейн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lum bright="-30000"/>
          </a:blip>
          <a:srcRect b="150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dirty="0" err="1" smtClean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 ростом </a:t>
            </a:r>
            <a:r>
              <a:rPr lang="ru-RU" dirty="0" err="1" smtClean="0">
                <a:solidFill>
                  <a:srgbClr val="FFFF00"/>
                </a:solidFill>
              </a:rPr>
              <a:t>популярності</a:t>
            </a:r>
            <a:r>
              <a:rPr lang="ru-RU" dirty="0" smtClean="0">
                <a:solidFill>
                  <a:srgbClr val="FFFF00"/>
                </a:solidFill>
              </a:rPr>
              <a:t> ландшафтного дизайну у </a:t>
            </a:r>
            <a:r>
              <a:rPr lang="ru-RU" dirty="0" err="1" smtClean="0">
                <a:solidFill>
                  <a:srgbClr val="FFFF00"/>
                </a:solidFill>
              </a:rPr>
              <a:t>вітчизняних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домовласників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природно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підвищився</a:t>
            </a:r>
            <a:r>
              <a:rPr lang="ru-RU" dirty="0" smtClean="0">
                <a:solidFill>
                  <a:srgbClr val="FFFF00"/>
                </a:solidFill>
              </a:rPr>
              <a:t> попит на так </a:t>
            </a:r>
            <a:r>
              <a:rPr lang="ru-RU" dirty="0" err="1" smtClean="0">
                <a:solidFill>
                  <a:srgbClr val="FFFF00"/>
                </a:solidFill>
              </a:rPr>
              <a:t>звані</a:t>
            </a:r>
            <a:r>
              <a:rPr lang="ru-RU" dirty="0" smtClean="0">
                <a:solidFill>
                  <a:srgbClr val="FFFF00"/>
                </a:solidFill>
              </a:rPr>
              <a:t> «</a:t>
            </a:r>
            <a:r>
              <a:rPr lang="ru-RU" dirty="0" err="1" smtClean="0">
                <a:solidFill>
                  <a:srgbClr val="FFFF00"/>
                </a:solidFill>
              </a:rPr>
              <a:t>супутні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товари</a:t>
            </a:r>
            <a:r>
              <a:rPr lang="ru-RU" dirty="0" smtClean="0">
                <a:solidFill>
                  <a:srgbClr val="FFFF00"/>
                </a:solidFill>
              </a:rPr>
              <a:t>». </a:t>
            </a:r>
            <a:r>
              <a:rPr lang="ru-RU" dirty="0" err="1" smtClean="0">
                <a:solidFill>
                  <a:srgbClr val="FFFF00"/>
                </a:solidFill>
              </a:rPr>
              <a:t>Продукція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що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вже</a:t>
            </a:r>
            <a:r>
              <a:rPr lang="ru-RU" dirty="0" smtClean="0">
                <a:solidFill>
                  <a:srgbClr val="FFFF00"/>
                </a:solidFill>
              </a:rPr>
              <a:t> давно </a:t>
            </a:r>
            <a:r>
              <a:rPr lang="ru-RU" dirty="0" err="1" smtClean="0">
                <a:solidFill>
                  <a:srgbClr val="FFFF00"/>
                </a:solidFill>
              </a:rPr>
              <a:t>існує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усьому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світі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є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невід'ємним</a:t>
            </a:r>
            <a:r>
              <a:rPr lang="ru-RU" dirty="0" smtClean="0">
                <a:solidFill>
                  <a:srgbClr val="FFFF00"/>
                </a:solidFill>
              </a:rPr>
              <a:t> атрибутом </a:t>
            </a:r>
            <a:r>
              <a:rPr lang="ru-RU" dirty="0" err="1" smtClean="0">
                <a:solidFill>
                  <a:srgbClr val="FFFF00"/>
                </a:solidFill>
              </a:rPr>
              <a:t>будь-якого</a:t>
            </a:r>
            <a:r>
              <a:rPr lang="ru-RU" dirty="0" smtClean="0">
                <a:solidFill>
                  <a:srgbClr val="FFFF00"/>
                </a:solidFill>
              </a:rPr>
              <a:t> приватного дворика </a:t>
            </a:r>
            <a:r>
              <a:rPr lang="ru-RU" dirty="0" err="1" smtClean="0">
                <a:solidFill>
                  <a:srgbClr val="FFFF00"/>
                </a:solidFill>
              </a:rPr>
              <a:t>десь</a:t>
            </a:r>
            <a:r>
              <a:rPr lang="ru-RU" dirty="0" smtClean="0">
                <a:solidFill>
                  <a:srgbClr val="FFFF00"/>
                </a:solidFill>
              </a:rPr>
              <a:t> у </a:t>
            </a:r>
            <a:r>
              <a:rPr lang="ru-RU" dirty="0" err="1" smtClean="0">
                <a:solidFill>
                  <a:srgbClr val="FFFF00"/>
                </a:solidFill>
              </a:rPr>
              <a:t>Європі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або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Америці</a:t>
            </a:r>
            <a:r>
              <a:rPr lang="ru-RU" dirty="0" smtClean="0">
                <a:solidFill>
                  <a:srgbClr val="FFFF00"/>
                </a:solidFill>
              </a:rPr>
              <a:t>, в </a:t>
            </a:r>
            <a:r>
              <a:rPr lang="ru-RU" dirty="0" err="1" smtClean="0">
                <a:solidFill>
                  <a:srgbClr val="FFFF00"/>
                </a:solidFill>
              </a:rPr>
              <a:t>останні</a:t>
            </a:r>
            <a:r>
              <a:rPr lang="ru-RU" dirty="0" smtClean="0">
                <a:solidFill>
                  <a:srgbClr val="FFFF00"/>
                </a:solidFill>
              </a:rPr>
              <a:t> роки </a:t>
            </a:r>
            <a:r>
              <a:rPr lang="ru-RU" dirty="0" err="1" smtClean="0">
                <a:solidFill>
                  <a:srgbClr val="FFFF00"/>
                </a:solidFill>
              </a:rPr>
              <a:t>впевнено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завойовує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російський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ринок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Сюди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можна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віднести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різні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форми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види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садової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скульптури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декоративні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прикраси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всілякі</a:t>
            </a:r>
            <a:r>
              <a:rPr lang="ru-RU" dirty="0" smtClean="0">
                <a:solidFill>
                  <a:srgbClr val="FFFF00"/>
                </a:solidFill>
              </a:rPr>
              <a:t> кашпо, </a:t>
            </a:r>
            <a:r>
              <a:rPr lang="ru-RU" dirty="0" err="1" smtClean="0">
                <a:solidFill>
                  <a:srgbClr val="FFFF00"/>
                </a:solidFill>
              </a:rPr>
              <a:t>забавні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елементи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начебто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гномів</a:t>
            </a:r>
            <a:r>
              <a:rPr lang="ru-RU" dirty="0" smtClean="0">
                <a:solidFill>
                  <a:srgbClr val="FFFF00"/>
                </a:solidFill>
              </a:rPr>
              <a:t> та </a:t>
            </a:r>
            <a:r>
              <a:rPr lang="ru-RU" dirty="0" err="1" smtClean="0">
                <a:solidFill>
                  <a:srgbClr val="FFFF00"/>
                </a:solidFill>
              </a:rPr>
              <a:t>інших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казкових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або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мультиплікаційних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персонажів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</a:p>
          <a:p>
            <a:endParaRPr lang="uk-UA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lum bright="-4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Усе </a:t>
            </a:r>
            <a:r>
              <a:rPr lang="ru-RU" dirty="0" err="1" smtClean="0">
                <a:solidFill>
                  <a:srgbClr val="FFFF00"/>
                </a:solidFill>
              </a:rPr>
              <a:t>більше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місця</a:t>
            </a:r>
            <a:r>
              <a:rPr lang="ru-RU" dirty="0" smtClean="0">
                <a:solidFill>
                  <a:srgbClr val="FFFF00"/>
                </a:solidFill>
              </a:rPr>
              <a:t> у </a:t>
            </a:r>
            <a:r>
              <a:rPr lang="ru-RU" dirty="0" err="1" smtClean="0">
                <a:solidFill>
                  <a:srgbClr val="FFFF00"/>
                </a:solidFill>
              </a:rPr>
              <a:t>формуванні</a:t>
            </a:r>
            <a:r>
              <a:rPr lang="ru-RU" dirty="0" smtClean="0">
                <a:solidFill>
                  <a:srgbClr val="FFFF00"/>
                </a:solidFill>
              </a:rPr>
              <a:t> садового </a:t>
            </a:r>
            <a:r>
              <a:rPr lang="ru-RU" dirty="0" err="1" smtClean="0">
                <a:solidFill>
                  <a:srgbClr val="FFFF00"/>
                </a:solidFill>
              </a:rPr>
              <a:t>середовища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займають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меблі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що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представлені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найширшому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асортименті</a:t>
            </a:r>
            <a:r>
              <a:rPr lang="ru-RU" dirty="0" smtClean="0">
                <a:solidFill>
                  <a:srgbClr val="FFFF00"/>
                </a:solidFill>
              </a:rPr>
              <a:t> - </a:t>
            </a:r>
            <a:r>
              <a:rPr lang="ru-RU" dirty="0" err="1" smtClean="0">
                <a:solidFill>
                  <a:srgbClr val="FFFF00"/>
                </a:solidFill>
              </a:rPr>
              <a:t>від</a:t>
            </a:r>
            <a:r>
              <a:rPr lang="ru-RU" dirty="0" smtClean="0">
                <a:solidFill>
                  <a:srgbClr val="FFFF00"/>
                </a:solidFill>
              </a:rPr>
              <a:t> фабричного пластику </a:t>
            </a:r>
            <a:r>
              <a:rPr lang="ru-RU" dirty="0" err="1" smtClean="0">
                <a:solidFill>
                  <a:srgbClr val="FFFF00"/>
                </a:solidFill>
              </a:rPr>
              <a:t>економкласу</a:t>
            </a:r>
            <a:r>
              <a:rPr lang="ru-RU" dirty="0" smtClean="0">
                <a:solidFill>
                  <a:srgbClr val="FFFF00"/>
                </a:solidFill>
              </a:rPr>
              <a:t> до </a:t>
            </a:r>
            <a:r>
              <a:rPr lang="ru-RU" dirty="0" err="1" smtClean="0">
                <a:solidFill>
                  <a:srgbClr val="FFFF00"/>
                </a:solidFill>
              </a:rPr>
              <a:t>виконаних</a:t>
            </a:r>
            <a:r>
              <a:rPr lang="ru-RU" dirty="0" smtClean="0">
                <a:solidFill>
                  <a:srgbClr val="FFFF00"/>
                </a:solidFill>
              </a:rPr>
              <a:t> за </a:t>
            </a:r>
            <a:r>
              <a:rPr lang="ru-RU" dirty="0" err="1" smtClean="0">
                <a:solidFill>
                  <a:srgbClr val="FFFF00"/>
                </a:solidFill>
              </a:rPr>
              <a:t>індивідуальними</a:t>
            </a:r>
            <a:r>
              <a:rPr lang="ru-RU" dirty="0" smtClean="0">
                <a:solidFill>
                  <a:srgbClr val="FFFF00"/>
                </a:solidFill>
              </a:rPr>
              <a:t> проектами </a:t>
            </a:r>
            <a:r>
              <a:rPr lang="ru-RU" dirty="0" err="1" smtClean="0">
                <a:solidFill>
                  <a:srgbClr val="FFFF00"/>
                </a:solidFill>
              </a:rPr>
              <a:t>кутих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шедеврів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Поява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околицях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Пітера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штучних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водойм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басейнів</a:t>
            </a:r>
            <a:r>
              <a:rPr lang="ru-RU" dirty="0" smtClean="0">
                <a:solidFill>
                  <a:srgbClr val="FFFF00"/>
                </a:solidFill>
              </a:rPr>
              <a:t>, фонтанчиков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водоспадів</a:t>
            </a:r>
            <a:r>
              <a:rPr lang="ru-RU" dirty="0" smtClean="0">
                <a:solidFill>
                  <a:srgbClr val="FFFF00"/>
                </a:solidFill>
              </a:rPr>
              <a:t> стало </a:t>
            </a:r>
            <a:r>
              <a:rPr lang="ru-RU" dirty="0" err="1" smtClean="0">
                <a:solidFill>
                  <a:srgbClr val="FFFF00"/>
                </a:solidFill>
              </a:rPr>
              <a:t>ще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однією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свого</a:t>
            </a:r>
            <a:r>
              <a:rPr lang="ru-RU" dirty="0" smtClean="0">
                <a:solidFill>
                  <a:srgbClr val="FFFF00"/>
                </a:solidFill>
              </a:rPr>
              <a:t> роду </a:t>
            </a:r>
            <a:r>
              <a:rPr lang="ru-RU" dirty="0" err="1" smtClean="0">
                <a:solidFill>
                  <a:srgbClr val="FFFF00"/>
                </a:solidFill>
              </a:rPr>
              <a:t>прикметою</a:t>
            </a:r>
            <a:r>
              <a:rPr lang="ru-RU" dirty="0" smtClean="0">
                <a:solidFill>
                  <a:srgbClr val="FFFF00"/>
                </a:solidFill>
              </a:rPr>
              <a:t> часу, </a:t>
            </a:r>
            <a:r>
              <a:rPr lang="ru-RU" dirty="0" err="1" smtClean="0">
                <a:solidFill>
                  <a:srgbClr val="FFFF00"/>
                </a:solidFill>
              </a:rPr>
              <a:t>що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істотно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розширила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наші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предуявлення</a:t>
            </a:r>
            <a:r>
              <a:rPr lang="ru-RU" dirty="0" smtClean="0">
                <a:solidFill>
                  <a:srgbClr val="FFFF00"/>
                </a:solidFill>
              </a:rPr>
              <a:t> про </a:t>
            </a:r>
            <a:r>
              <a:rPr lang="ru-RU" dirty="0" err="1" smtClean="0">
                <a:solidFill>
                  <a:srgbClr val="FFFF00"/>
                </a:solidFill>
              </a:rPr>
              <a:t>можливості</a:t>
            </a:r>
            <a:r>
              <a:rPr lang="ru-RU" dirty="0" smtClean="0">
                <a:solidFill>
                  <a:srgbClr val="FFFF00"/>
                </a:solidFill>
              </a:rPr>
              <a:t> ландшафтного дизайну.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 l="477" t="3571" r="4345" b="1190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8"/>
            <a:ext cx="8229600" cy="4572000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Окремої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розмови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заслуговує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величезний</a:t>
            </a:r>
            <a:r>
              <a:rPr lang="ru-RU" dirty="0" smtClean="0">
                <a:solidFill>
                  <a:srgbClr val="FFFF00"/>
                </a:solidFill>
              </a:rPr>
              <a:t> арсенал </a:t>
            </a:r>
            <a:r>
              <a:rPr lang="ru-RU" dirty="0" err="1" smtClean="0">
                <a:solidFill>
                  <a:srgbClr val="FFFF00"/>
                </a:solidFill>
              </a:rPr>
              <a:t>освітлювальних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приладів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що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поряд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іншими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досягненнями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цивілізації</a:t>
            </a:r>
            <a:r>
              <a:rPr lang="ru-RU" dirty="0" smtClean="0">
                <a:solidFill>
                  <a:srgbClr val="FFFF00"/>
                </a:solidFill>
              </a:rPr>
              <a:t> стали </a:t>
            </a:r>
            <a:r>
              <a:rPr lang="ru-RU" dirty="0" err="1" smtClean="0">
                <a:solidFill>
                  <a:srgbClr val="FFFF00"/>
                </a:solidFill>
              </a:rPr>
              <a:t>незамінними</a:t>
            </a:r>
            <a:r>
              <a:rPr lang="ru-RU" dirty="0" smtClean="0">
                <a:solidFill>
                  <a:srgbClr val="FFFF00"/>
                </a:solidFill>
              </a:rPr>
              <a:t> при </a:t>
            </a:r>
            <a:r>
              <a:rPr lang="ru-RU" dirty="0" err="1" smtClean="0">
                <a:solidFill>
                  <a:srgbClr val="FFFF00"/>
                </a:solidFill>
              </a:rPr>
              <a:t>формуванні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естетики</a:t>
            </a:r>
            <a:r>
              <a:rPr lang="ru-RU" dirty="0" smtClean="0">
                <a:solidFill>
                  <a:srgbClr val="FFFF00"/>
                </a:solidFill>
              </a:rPr>
              <a:t> саду. Так </a:t>
            </a:r>
            <a:r>
              <a:rPr lang="ru-RU" dirty="0" err="1" smtClean="0">
                <a:solidFill>
                  <a:srgbClr val="FFFF00"/>
                </a:solidFill>
              </a:rPr>
              <a:t>чи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інакше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створюючи</a:t>
            </a:r>
            <a:r>
              <a:rPr lang="ru-RU" dirty="0" smtClean="0">
                <a:solidFill>
                  <a:srgbClr val="FFFF00"/>
                </a:solidFill>
              </a:rPr>
              <a:t> картину </a:t>
            </a:r>
            <a:r>
              <a:rPr lang="ru-RU" dirty="0" err="1" smtClean="0">
                <a:solidFill>
                  <a:srgbClr val="FFFF00"/>
                </a:solidFill>
              </a:rPr>
              <a:t>присадибного</a:t>
            </a:r>
            <a:r>
              <a:rPr lang="ru-RU" dirty="0" smtClean="0">
                <a:solidFill>
                  <a:srgbClr val="FFFF00"/>
                </a:solidFill>
              </a:rPr>
              <a:t> ландшафту, </a:t>
            </a:r>
            <a:r>
              <a:rPr lang="ru-RU" dirty="0" err="1" smtClean="0">
                <a:solidFill>
                  <a:srgbClr val="FFFF00"/>
                </a:solidFill>
              </a:rPr>
              <a:t>сьогоднішньому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домовласникові</a:t>
            </a:r>
            <a:r>
              <a:rPr lang="ru-RU" dirty="0" smtClean="0">
                <a:solidFill>
                  <a:srgbClr val="FFFF00"/>
                </a:solidFill>
              </a:rPr>
              <a:t> точно не </a:t>
            </a:r>
            <a:r>
              <a:rPr lang="ru-RU" dirty="0" err="1" smtClean="0">
                <a:solidFill>
                  <a:srgbClr val="FFFF00"/>
                </a:solidFill>
              </a:rPr>
              <a:t>доведеться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ламати</a:t>
            </a:r>
            <a:r>
              <a:rPr lang="ru-RU" dirty="0" smtClean="0">
                <a:solidFill>
                  <a:srgbClr val="FFFF00"/>
                </a:solidFill>
              </a:rPr>
              <a:t> голову, </a:t>
            </a:r>
            <a:r>
              <a:rPr lang="ru-RU" dirty="0" err="1" smtClean="0">
                <a:solidFill>
                  <a:srgbClr val="FFFF00"/>
                </a:solidFill>
              </a:rPr>
              <a:t>чим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прикрасити</a:t>
            </a:r>
            <a:r>
              <a:rPr lang="ru-RU" dirty="0" smtClean="0">
                <a:solidFill>
                  <a:srgbClr val="FFFF00"/>
                </a:solidFill>
              </a:rPr>
              <a:t> свою </a:t>
            </a:r>
            <a:r>
              <a:rPr lang="ru-RU" dirty="0" err="1" smtClean="0">
                <a:solidFill>
                  <a:srgbClr val="FFFF00"/>
                </a:solidFill>
              </a:rPr>
              <a:t>ділянку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це</a:t>
            </a:r>
            <a:r>
              <a:rPr lang="ru-RU" dirty="0" smtClean="0">
                <a:solidFill>
                  <a:srgbClr val="FFFF00"/>
                </a:solidFill>
              </a:rPr>
              <a:t> не </a:t>
            </a:r>
            <a:r>
              <a:rPr lang="ru-RU" dirty="0" err="1" smtClean="0">
                <a:solidFill>
                  <a:srgbClr val="FFFF00"/>
                </a:solidFill>
              </a:rPr>
              <a:t>говорячи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вже</a:t>
            </a:r>
            <a:r>
              <a:rPr lang="ru-RU" dirty="0" smtClean="0">
                <a:solidFill>
                  <a:srgbClr val="FFFF00"/>
                </a:solidFill>
              </a:rPr>
              <a:t> про </a:t>
            </a:r>
            <a:r>
              <a:rPr lang="ru-RU" dirty="0" err="1" smtClean="0">
                <a:solidFill>
                  <a:srgbClr val="FFFF00"/>
                </a:solidFill>
              </a:rPr>
              <a:t>головні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персонажі</a:t>
            </a:r>
            <a:r>
              <a:rPr lang="ru-RU" dirty="0" smtClean="0">
                <a:solidFill>
                  <a:srgbClr val="FFFF00"/>
                </a:solidFill>
              </a:rPr>
              <a:t> практично </a:t>
            </a:r>
            <a:r>
              <a:rPr lang="ru-RU" dirty="0" err="1" smtClean="0">
                <a:solidFill>
                  <a:srgbClr val="FFFF00"/>
                </a:solidFill>
              </a:rPr>
              <a:t>будь-якого</a:t>
            </a:r>
            <a:r>
              <a:rPr lang="ru-RU" dirty="0" smtClean="0">
                <a:solidFill>
                  <a:srgbClr val="FFFF00"/>
                </a:solidFill>
              </a:rPr>
              <a:t> саду - </a:t>
            </a:r>
            <a:r>
              <a:rPr lang="ru-RU" dirty="0" err="1" smtClean="0">
                <a:solidFill>
                  <a:srgbClr val="FFFF00"/>
                </a:solidFill>
              </a:rPr>
              <a:t>квіти</a:t>
            </a:r>
            <a:r>
              <a:rPr lang="ru-RU" dirty="0" smtClean="0">
                <a:solidFill>
                  <a:srgbClr val="FFFF00"/>
                </a:solidFill>
              </a:rPr>
              <a:t>, дерева, мох, </a:t>
            </a:r>
            <a:r>
              <a:rPr lang="ru-RU" dirty="0" err="1" smtClean="0">
                <a:solidFill>
                  <a:srgbClr val="FFFF00"/>
                </a:solidFill>
              </a:rPr>
              <a:t>чагарники</a:t>
            </a:r>
            <a:r>
              <a:rPr lang="ru-RU" dirty="0" smtClean="0">
                <a:solidFill>
                  <a:srgbClr val="FFFF00"/>
                </a:solidFill>
              </a:rPr>
              <a:t> та </a:t>
            </a:r>
            <a:r>
              <a:rPr lang="ru-RU" dirty="0" err="1" smtClean="0">
                <a:solidFill>
                  <a:srgbClr val="FFFF00"/>
                </a:solidFill>
              </a:rPr>
              <a:t>інший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посадковий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матеріал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що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пропонується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сьогодні</a:t>
            </a:r>
            <a:r>
              <a:rPr lang="ru-RU" dirty="0" smtClean="0">
                <a:solidFill>
                  <a:srgbClr val="FFFF00"/>
                </a:solidFill>
              </a:rPr>
              <a:t> в достатку.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dirty="0" err="1" smtClean="0">
                <a:solidFill>
                  <a:srgbClr val="FFFF00"/>
                </a:solidFill>
              </a:rPr>
              <a:t>Крім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безперечних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плюсів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подібна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розмаїтість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таїть</a:t>
            </a:r>
            <a:r>
              <a:rPr lang="ru-RU" dirty="0" smtClean="0">
                <a:solidFill>
                  <a:srgbClr val="FFFF00"/>
                </a:solidFill>
              </a:rPr>
              <a:t> у </a:t>
            </a:r>
            <a:r>
              <a:rPr lang="ru-RU" dirty="0" err="1" smtClean="0">
                <a:solidFill>
                  <a:srgbClr val="FFFF00"/>
                </a:solidFill>
              </a:rPr>
              <a:t>собі</a:t>
            </a:r>
            <a:r>
              <a:rPr lang="ru-RU" dirty="0" smtClean="0">
                <a:solidFill>
                  <a:srgbClr val="FFFF00"/>
                </a:solidFill>
              </a:rPr>
              <a:t> одну </a:t>
            </a:r>
            <a:r>
              <a:rPr lang="ru-RU" dirty="0" err="1" smtClean="0">
                <a:solidFill>
                  <a:srgbClr val="FFFF00"/>
                </a:solidFill>
              </a:rPr>
              <a:t>маленьку</a:t>
            </a:r>
            <a:r>
              <a:rPr lang="ru-RU" dirty="0" smtClean="0">
                <a:solidFill>
                  <a:srgbClr val="FFFF00"/>
                </a:solidFill>
              </a:rPr>
              <a:t> проблему - </a:t>
            </a:r>
            <a:r>
              <a:rPr lang="ru-RU" dirty="0" err="1" smtClean="0">
                <a:solidFill>
                  <a:srgbClr val="FFFF00"/>
                </a:solidFill>
              </a:rPr>
              <a:t>проблему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вибору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Дійсно</a:t>
            </a:r>
            <a:r>
              <a:rPr lang="ru-RU" dirty="0" smtClean="0">
                <a:solidFill>
                  <a:srgbClr val="FFFF00"/>
                </a:solidFill>
              </a:rPr>
              <a:t>, так </a:t>
            </a:r>
            <a:r>
              <a:rPr lang="ru-RU" dirty="0" err="1" smtClean="0">
                <a:solidFill>
                  <a:srgbClr val="FFFF00"/>
                </a:solidFill>
              </a:rPr>
              <a:t>хочеться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бачити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ділянці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кам'яний</a:t>
            </a:r>
            <a:r>
              <a:rPr lang="ru-RU" dirty="0" smtClean="0">
                <a:solidFill>
                  <a:srgbClr val="FFFF00"/>
                </a:solidFill>
              </a:rPr>
              <a:t> грот </a:t>
            </a:r>
            <a:r>
              <a:rPr lang="ru-RU" dirty="0" err="1" smtClean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 античною амфорою в </a:t>
            </a:r>
            <a:r>
              <a:rPr lang="ru-RU" dirty="0" err="1" smtClean="0">
                <a:solidFill>
                  <a:srgbClr val="FFFF00"/>
                </a:solidFill>
              </a:rPr>
              <a:t>глибині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модернові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меблі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 «ажурного» </a:t>
            </a:r>
            <a:r>
              <a:rPr lang="ru-RU" dirty="0" err="1" smtClean="0">
                <a:solidFill>
                  <a:srgbClr val="FFFF00"/>
                </a:solidFill>
              </a:rPr>
              <a:t>металу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розставлену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тіні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квіткової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перголи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дерев'яне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садове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крісло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стилі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кантрі</a:t>
            </a:r>
            <a:r>
              <a:rPr lang="ru-RU" dirty="0" smtClean="0">
                <a:solidFill>
                  <a:srgbClr val="FFFF00"/>
                </a:solidFill>
              </a:rPr>
              <a:t>. А </a:t>
            </a:r>
            <a:r>
              <a:rPr lang="ru-RU" dirty="0" err="1" smtClean="0">
                <a:solidFill>
                  <a:srgbClr val="FFFF00"/>
                </a:solidFill>
              </a:rPr>
              <a:t>скільки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ще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привабливих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декоративних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витребеньок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Однак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потрібно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завжди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пам'ятати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що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класичний</a:t>
            </a:r>
            <a:r>
              <a:rPr lang="ru-RU" dirty="0" smtClean="0">
                <a:solidFill>
                  <a:srgbClr val="FFFF00"/>
                </a:solidFill>
              </a:rPr>
              <a:t> бельведер </a:t>
            </a:r>
            <a:r>
              <a:rPr lang="ru-RU" dirty="0" err="1" smtClean="0">
                <a:solidFill>
                  <a:srgbClr val="FFFF00"/>
                </a:solidFill>
              </a:rPr>
              <a:t>підходить</a:t>
            </a:r>
            <a:r>
              <a:rPr lang="ru-RU" dirty="0" smtClean="0">
                <a:solidFill>
                  <a:srgbClr val="FFFF00"/>
                </a:solidFill>
              </a:rPr>
              <a:t> до формального стилю, а от </a:t>
            </a:r>
            <a:r>
              <a:rPr lang="ru-RU" dirty="0" err="1" smtClean="0">
                <a:solidFill>
                  <a:srgbClr val="FFFF00"/>
                </a:solidFill>
              </a:rPr>
              <a:t>штучний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японський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чайний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будиночок</a:t>
            </a:r>
            <a:r>
              <a:rPr lang="ru-RU" dirty="0" smtClean="0">
                <a:solidFill>
                  <a:srgbClr val="FFFF00"/>
                </a:solidFill>
              </a:rPr>
              <a:t> буде </a:t>
            </a:r>
            <a:r>
              <a:rPr lang="ru-RU" dirty="0" err="1" smtClean="0">
                <a:solidFill>
                  <a:srgbClr val="FFFF00"/>
                </a:solidFill>
              </a:rPr>
              <a:t>доречним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тільки</a:t>
            </a:r>
            <a:r>
              <a:rPr lang="ru-RU" dirty="0" smtClean="0">
                <a:solidFill>
                  <a:srgbClr val="FFFF00"/>
                </a:solidFill>
              </a:rPr>
              <a:t> в саду </a:t>
            </a:r>
            <a:r>
              <a:rPr lang="ru-RU" dirty="0" err="1" smtClean="0">
                <a:solidFill>
                  <a:srgbClr val="FFFF00"/>
                </a:solidFill>
              </a:rPr>
              <a:t>східного</a:t>
            </a:r>
            <a:r>
              <a:rPr lang="ru-RU" dirty="0" smtClean="0">
                <a:solidFill>
                  <a:srgbClr val="FFFF00"/>
                </a:solidFill>
              </a:rPr>
              <a:t> стилю.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lum bright="-20000" contrast="-20000"/>
          </a:blip>
          <a:srcRect/>
          <a:stretch>
            <a:fillRect/>
          </a:stretch>
        </p:blipFill>
        <p:spPr bwMode="auto">
          <a:xfrm>
            <a:off x="-61784" y="1"/>
            <a:ext cx="9267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4038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якщо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розмаїтість</a:t>
            </a:r>
            <a:r>
              <a:rPr lang="ru-RU" dirty="0" smtClean="0">
                <a:solidFill>
                  <a:srgbClr val="FFFF00"/>
                </a:solidFill>
              </a:rPr>
              <a:t> пластику </a:t>
            </a:r>
            <a:r>
              <a:rPr lang="ru-RU" dirty="0" err="1" smtClean="0">
                <a:solidFill>
                  <a:srgbClr val="FFFF00"/>
                </a:solidFill>
              </a:rPr>
              <a:t>ідеально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виглядає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тлі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скажімо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сайдінга</a:t>
            </a:r>
            <a:r>
              <a:rPr lang="ru-RU" dirty="0" smtClean="0">
                <a:solidFill>
                  <a:srgbClr val="FFFF00"/>
                </a:solidFill>
              </a:rPr>
              <a:t>, то </a:t>
            </a:r>
            <a:r>
              <a:rPr lang="ru-RU" dirty="0" err="1" smtClean="0">
                <a:solidFill>
                  <a:srgbClr val="FFFF00"/>
                </a:solidFill>
              </a:rPr>
              <a:t>дуже</a:t>
            </a:r>
            <a:r>
              <a:rPr lang="ru-RU" dirty="0" smtClean="0">
                <a:solidFill>
                  <a:srgbClr val="FFFF00"/>
                </a:solidFill>
              </a:rPr>
              <a:t> шкодить пейзаж </a:t>
            </a:r>
            <a:r>
              <a:rPr lang="ru-RU" dirty="0" err="1" smtClean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кам'яними</a:t>
            </a:r>
            <a:r>
              <a:rPr lang="ru-RU" dirty="0" smtClean="0">
                <a:solidFill>
                  <a:srgbClr val="FFFF00"/>
                </a:solidFill>
              </a:rPr>
              <a:t> фасадами. Точно так само, як </a:t>
            </a:r>
            <a:r>
              <a:rPr lang="ru-RU" dirty="0" err="1" smtClean="0">
                <a:solidFill>
                  <a:srgbClr val="FFFF00"/>
                </a:solidFill>
              </a:rPr>
              <a:t>класичні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англійські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меблі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 тика, </a:t>
            </a:r>
            <a:r>
              <a:rPr lang="ru-RU" dirty="0" err="1" smtClean="0">
                <a:solidFill>
                  <a:srgbClr val="FFFF00"/>
                </a:solidFill>
              </a:rPr>
              <a:t>що</a:t>
            </a:r>
            <a:r>
              <a:rPr lang="ru-RU" dirty="0" smtClean="0">
                <a:solidFill>
                  <a:srgbClr val="FFFF00"/>
                </a:solidFill>
              </a:rPr>
              <a:t> за </a:t>
            </a:r>
            <a:r>
              <a:rPr lang="ru-RU" dirty="0" err="1" smtClean="0">
                <a:solidFill>
                  <a:srgbClr val="FFFF00"/>
                </a:solidFill>
              </a:rPr>
              <a:t>своє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надійністю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міцністю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знавцями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цінується</a:t>
            </a:r>
            <a:r>
              <a:rPr lang="ru-RU" dirty="0" smtClean="0">
                <a:solidFill>
                  <a:srgbClr val="FFFF00"/>
                </a:solidFill>
              </a:rPr>
              <a:t> не </a:t>
            </a:r>
            <a:r>
              <a:rPr lang="ru-RU" dirty="0" err="1" smtClean="0">
                <a:solidFill>
                  <a:srgbClr val="FFFF00"/>
                </a:solidFill>
              </a:rPr>
              <a:t>менше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ніж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оббиті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шкірою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гарнітури</a:t>
            </a:r>
            <a:r>
              <a:rPr lang="ru-RU" dirty="0" smtClean="0">
                <a:solidFill>
                  <a:srgbClr val="FFFF00"/>
                </a:solidFill>
              </a:rPr>
              <a:t> для </a:t>
            </a:r>
            <a:r>
              <a:rPr lang="ru-RU" dirty="0" err="1" smtClean="0">
                <a:solidFill>
                  <a:srgbClr val="FFFF00"/>
                </a:solidFill>
              </a:rPr>
              <a:t>вітальні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або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кабінету</a:t>
            </a:r>
            <a:r>
              <a:rPr lang="ru-RU" dirty="0" smtClean="0">
                <a:solidFill>
                  <a:srgbClr val="FFFF00"/>
                </a:solidFill>
              </a:rPr>
              <a:t>, навряд </a:t>
            </a:r>
            <a:r>
              <a:rPr lang="ru-RU" dirty="0" err="1" smtClean="0">
                <a:solidFill>
                  <a:srgbClr val="FFFF00"/>
                </a:solidFill>
              </a:rPr>
              <a:t>чи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виявиться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доречими</a:t>
            </a:r>
            <a:r>
              <a:rPr lang="ru-RU" dirty="0" smtClean="0">
                <a:solidFill>
                  <a:srgbClr val="FFFF00"/>
                </a:solidFill>
              </a:rPr>
              <a:t> по </a:t>
            </a:r>
            <a:r>
              <a:rPr lang="ru-RU" dirty="0" err="1" smtClean="0">
                <a:solidFill>
                  <a:srgbClr val="FFFF00"/>
                </a:solidFill>
              </a:rPr>
              <a:t>сусідству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 легкою, </a:t>
            </a:r>
            <a:r>
              <a:rPr lang="ru-RU" dirty="0" err="1" smtClean="0">
                <a:solidFill>
                  <a:srgbClr val="FFFF00"/>
                </a:solidFill>
              </a:rPr>
              <a:t>розрахованою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сезонне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проживання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будівлею</a:t>
            </a:r>
            <a:r>
              <a:rPr lang="ru-RU" dirty="0" smtClean="0">
                <a:solidFill>
                  <a:srgbClr val="FFFF00"/>
                </a:solidFill>
              </a:rPr>
              <a:t> дачного типу. Одним словом, </a:t>
            </a:r>
            <a:r>
              <a:rPr lang="ru-RU" dirty="0" err="1" smtClean="0">
                <a:solidFill>
                  <a:srgbClr val="FFFF00"/>
                </a:solidFill>
              </a:rPr>
              <a:t>вибираючи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ті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або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інші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елементи</a:t>
            </a:r>
            <a:r>
              <a:rPr lang="ru-RU" dirty="0" smtClean="0">
                <a:solidFill>
                  <a:srgbClr val="FFFF00"/>
                </a:solidFill>
              </a:rPr>
              <a:t> для </a:t>
            </a:r>
            <a:r>
              <a:rPr lang="ru-RU" dirty="0" err="1" smtClean="0">
                <a:solidFill>
                  <a:srgbClr val="FFFF00"/>
                </a:solidFill>
              </a:rPr>
              <a:t>оформлення</a:t>
            </a:r>
            <a:r>
              <a:rPr lang="ru-RU" dirty="0" smtClean="0">
                <a:solidFill>
                  <a:srgbClr val="FFFF00"/>
                </a:solidFill>
              </a:rPr>
              <a:t> садового простору, у першу </a:t>
            </a:r>
            <a:r>
              <a:rPr lang="ru-RU" dirty="0" err="1" smtClean="0">
                <a:solidFill>
                  <a:srgbClr val="FFFF00"/>
                </a:solidFill>
              </a:rPr>
              <a:t>чергу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варто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орієнтуватися</a:t>
            </a:r>
            <a:r>
              <a:rPr lang="ru-RU" dirty="0" smtClean="0">
                <a:solidFill>
                  <a:srgbClr val="FFFF00"/>
                </a:solidFill>
              </a:rPr>
              <a:t> все-таки на </a:t>
            </a:r>
            <a:r>
              <a:rPr lang="ru-RU" dirty="0" err="1" smtClean="0">
                <a:solidFill>
                  <a:srgbClr val="FFFF00"/>
                </a:solidFill>
              </a:rPr>
              <a:t>вигляд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будинку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виходячи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нього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декорувати</a:t>
            </a:r>
            <a:r>
              <a:rPr lang="ru-RU" dirty="0" smtClean="0">
                <a:solidFill>
                  <a:srgbClr val="FFFF00"/>
                </a:solidFill>
              </a:rPr>
              <a:t> сад, </a:t>
            </a:r>
            <a:r>
              <a:rPr lang="ru-RU" dirty="0" err="1" smtClean="0">
                <a:solidFill>
                  <a:srgbClr val="FFFF00"/>
                </a:solidFill>
              </a:rPr>
              <a:t>наприклад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меблями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незабарвленого</a:t>
            </a:r>
            <a:r>
              <a:rPr lang="ru-RU" dirty="0" smtClean="0">
                <a:solidFill>
                  <a:srgbClr val="FFFF00"/>
                </a:solidFill>
              </a:rPr>
              <a:t> дерева, </a:t>
            </a:r>
            <a:r>
              <a:rPr lang="ru-RU" dirty="0" err="1" smtClean="0">
                <a:solidFill>
                  <a:srgbClr val="FFFF00"/>
                </a:solidFill>
              </a:rPr>
              <a:t>витонченими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ажурними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конструкціями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або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масивними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кам'яними</a:t>
            </a:r>
            <a:r>
              <a:rPr lang="ru-RU" dirty="0" smtClean="0">
                <a:solidFill>
                  <a:srgbClr val="FFFF00"/>
                </a:solidFill>
              </a:rPr>
              <a:t> лавами. </a:t>
            </a:r>
            <a:r>
              <a:rPr lang="ru-RU" dirty="0" err="1" smtClean="0">
                <a:solidFill>
                  <a:srgbClr val="FFFF00"/>
                </a:solidFill>
              </a:rPr>
              <a:t>Подібна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вибірковість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багато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чому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допоможе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стилізувати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ділянку</a:t>
            </a:r>
            <a:r>
              <a:rPr lang="ru-RU" dirty="0" smtClean="0">
                <a:solidFill>
                  <a:srgbClr val="FFFF00"/>
                </a:solidFill>
              </a:rPr>
              <a:t>, нехай </a:t>
            </a:r>
            <a:r>
              <a:rPr lang="ru-RU" dirty="0" err="1" smtClean="0">
                <a:solidFill>
                  <a:srgbClr val="FFFF00"/>
                </a:solidFill>
              </a:rPr>
              <a:t>навіть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не </a:t>
            </a:r>
            <a:r>
              <a:rPr lang="ru-RU" dirty="0" err="1" smtClean="0">
                <a:solidFill>
                  <a:srgbClr val="FFFF00"/>
                </a:solidFill>
              </a:rPr>
              <a:t>витриману</a:t>
            </a:r>
            <a:r>
              <a:rPr lang="ru-RU" dirty="0" smtClean="0">
                <a:solidFill>
                  <a:srgbClr val="FFFF00"/>
                </a:solidFill>
              </a:rPr>
              <a:t> у </a:t>
            </a:r>
            <a:r>
              <a:rPr lang="ru-RU" dirty="0" err="1" smtClean="0">
                <a:solidFill>
                  <a:srgbClr val="FFFF00"/>
                </a:solidFill>
              </a:rPr>
              <a:t>визначеній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строгій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манері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під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існуючу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вже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архітектуру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будинку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швидше</a:t>
            </a:r>
            <a:r>
              <a:rPr lang="ru-RU" dirty="0" smtClean="0">
                <a:solidFill>
                  <a:srgbClr val="FFFF00"/>
                </a:solidFill>
              </a:rPr>
              <a:t> за все, </a:t>
            </a:r>
            <a:r>
              <a:rPr lang="ru-RU" dirty="0" err="1" smtClean="0">
                <a:solidFill>
                  <a:srgbClr val="FFFF00"/>
                </a:solidFill>
              </a:rPr>
              <a:t>його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внутрішньому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оздобленню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FF00"/>
                </a:solidFill>
              </a:rPr>
              <a:t>Останнім</a:t>
            </a:r>
            <a:r>
              <a:rPr lang="ru-RU" dirty="0" smtClean="0">
                <a:solidFill>
                  <a:srgbClr val="FFFF00"/>
                </a:solidFill>
              </a:rPr>
              <a:t> часом </a:t>
            </a:r>
            <a:r>
              <a:rPr lang="ru-RU" dirty="0" err="1" smtClean="0">
                <a:solidFill>
                  <a:srgbClr val="FFFF00"/>
                </a:solidFill>
              </a:rPr>
              <a:t>ландшафтний</a:t>
            </a:r>
            <a:r>
              <a:rPr lang="ru-RU" dirty="0" smtClean="0">
                <a:solidFill>
                  <a:srgbClr val="FFFF00"/>
                </a:solidFill>
              </a:rPr>
              <a:t> дизайн </a:t>
            </a:r>
            <a:r>
              <a:rPr lang="ru-RU" dirty="0" err="1" smtClean="0">
                <a:solidFill>
                  <a:srgbClr val="FFFF00"/>
                </a:solidFill>
              </a:rPr>
              <a:t>асоціюється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 новомодною </a:t>
            </a:r>
            <a:r>
              <a:rPr lang="ru-RU" dirty="0" err="1" smtClean="0">
                <a:solidFill>
                  <a:srgbClr val="FFFF00"/>
                </a:solidFill>
              </a:rPr>
              <a:t>тенденцією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прикрашання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присадибної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ділянки</a:t>
            </a:r>
            <a:r>
              <a:rPr lang="ru-RU" dirty="0" smtClean="0">
                <a:solidFill>
                  <a:srgbClr val="FFFF00"/>
                </a:solidFill>
              </a:rPr>
              <a:t>, в </a:t>
            </a:r>
            <a:r>
              <a:rPr lang="ru-RU" dirty="0" err="1" smtClean="0">
                <a:solidFill>
                  <a:srgbClr val="FFFF00"/>
                </a:solidFill>
              </a:rPr>
              <a:t>якому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найчастіше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використовується</a:t>
            </a:r>
            <a:r>
              <a:rPr lang="ru-RU" dirty="0" smtClean="0">
                <a:solidFill>
                  <a:srgbClr val="FFFF00"/>
                </a:solidFill>
              </a:rPr>
              <a:t> строгий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холодний</a:t>
            </a:r>
            <a:r>
              <a:rPr lang="ru-RU" dirty="0" smtClean="0">
                <a:solidFill>
                  <a:srgbClr val="FFFF00"/>
                </a:solidFill>
              </a:rPr>
              <a:t> стиль.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Як </a:t>
            </a:r>
            <a:r>
              <a:rPr lang="ru-RU" dirty="0" err="1" smtClean="0">
                <a:solidFill>
                  <a:srgbClr val="FFFF00"/>
                </a:solidFill>
              </a:rPr>
              <a:t>відомо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відповідність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архітектури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котеджу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його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інтер'єра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простору, </a:t>
            </a:r>
            <a:r>
              <a:rPr lang="ru-RU" dirty="0" err="1" smtClean="0">
                <a:solidFill>
                  <a:srgbClr val="FFFF00"/>
                </a:solidFill>
              </a:rPr>
              <a:t>що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передбачає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зустріч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із</a:t>
            </a:r>
            <a:r>
              <a:rPr lang="ru-RU" dirty="0" smtClean="0">
                <a:solidFill>
                  <a:srgbClr val="FFFF00"/>
                </a:solidFill>
              </a:rPr>
              <a:t> самим </a:t>
            </a:r>
            <a:r>
              <a:rPr lang="ru-RU" dirty="0" err="1" smtClean="0">
                <a:solidFill>
                  <a:srgbClr val="FFFF00"/>
                </a:solidFill>
              </a:rPr>
              <a:t>будинком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є</a:t>
            </a:r>
            <a:r>
              <a:rPr lang="ru-RU" dirty="0" smtClean="0">
                <a:solidFill>
                  <a:srgbClr val="FFFF00"/>
                </a:solidFill>
              </a:rPr>
              <a:t> основа </a:t>
            </a:r>
            <a:r>
              <a:rPr lang="ru-RU" dirty="0" err="1" smtClean="0">
                <a:solidFill>
                  <a:srgbClr val="FFFF00"/>
                </a:solidFill>
              </a:rPr>
              <a:t>майстерно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створеного</a:t>
            </a:r>
            <a:r>
              <a:rPr lang="ru-RU" dirty="0" smtClean="0">
                <a:solidFill>
                  <a:srgbClr val="FFFF00"/>
                </a:solidFill>
              </a:rPr>
              <a:t> ландшафтного дизайну. Те, </a:t>
            </a:r>
            <a:r>
              <a:rPr lang="ru-RU" dirty="0" err="1" smtClean="0">
                <a:solidFill>
                  <a:srgbClr val="FFFF00"/>
                </a:solidFill>
              </a:rPr>
              <a:t>що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відкривається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відразу</a:t>
            </a:r>
            <a:r>
              <a:rPr lang="ru-RU" dirty="0" smtClean="0">
                <a:solidFill>
                  <a:srgbClr val="FFFF00"/>
                </a:solidFill>
              </a:rPr>
              <a:t> за </a:t>
            </a:r>
            <a:r>
              <a:rPr lang="ru-RU" dirty="0" err="1" smtClean="0">
                <a:solidFill>
                  <a:srgbClr val="FFFF00"/>
                </a:solidFill>
              </a:rPr>
              <a:t>вхідними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дверима</a:t>
            </a:r>
            <a:r>
              <a:rPr lang="ru-RU" dirty="0" smtClean="0">
                <a:solidFill>
                  <a:srgbClr val="FFFF00"/>
                </a:solidFill>
              </a:rPr>
              <a:t>, в </a:t>
            </a:r>
            <a:r>
              <a:rPr lang="ru-RU" dirty="0" err="1" smtClean="0">
                <a:solidFill>
                  <a:srgbClr val="FFFF00"/>
                </a:solidFill>
              </a:rPr>
              <a:t>жодому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разі</a:t>
            </a:r>
            <a:r>
              <a:rPr lang="ru-RU" dirty="0" smtClean="0">
                <a:solidFill>
                  <a:srgbClr val="FFFF00"/>
                </a:solidFill>
              </a:rPr>
              <a:t> не </a:t>
            </a:r>
            <a:r>
              <a:rPr lang="ru-RU" dirty="0" err="1" smtClean="0">
                <a:solidFill>
                  <a:srgbClr val="FFFF00"/>
                </a:solidFill>
              </a:rPr>
              <a:t>повинне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йти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врозріз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стилістикою</a:t>
            </a:r>
            <a:r>
              <a:rPr lang="ru-RU" dirty="0" smtClean="0">
                <a:solidFill>
                  <a:srgbClr val="FFFF00"/>
                </a:solidFill>
              </a:rPr>
              <a:t> пейзажу. Тому </a:t>
            </a:r>
            <a:r>
              <a:rPr lang="ru-RU" dirty="0" err="1" smtClean="0">
                <a:solidFill>
                  <a:srgbClr val="FFFF00"/>
                </a:solidFill>
              </a:rPr>
              <a:t>незалежно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від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моди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особистої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прихильності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тому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або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іншому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стилеві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будинок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сад </a:t>
            </a:r>
            <a:r>
              <a:rPr lang="ru-RU" dirty="0" err="1" smtClean="0">
                <a:solidFill>
                  <a:srgbClr val="FFFF00"/>
                </a:solidFill>
              </a:rPr>
              <a:t>завжди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повинні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відповідати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одне</a:t>
            </a:r>
            <a:r>
              <a:rPr lang="ru-RU" dirty="0" smtClean="0">
                <a:solidFill>
                  <a:srgbClr val="FFFF00"/>
                </a:solidFill>
              </a:rPr>
              <a:t> одному. Тому </a:t>
            </a:r>
            <a:r>
              <a:rPr lang="ru-RU" dirty="0" err="1" smtClean="0">
                <a:solidFill>
                  <a:srgbClr val="FFFF00"/>
                </a:solidFill>
              </a:rPr>
              <a:t>що</a:t>
            </a:r>
            <a:r>
              <a:rPr lang="ru-RU" dirty="0" smtClean="0">
                <a:solidFill>
                  <a:srgbClr val="FFFF00"/>
                </a:solidFill>
              </a:rPr>
              <a:t> сад </a:t>
            </a:r>
            <a:r>
              <a:rPr lang="ru-RU" dirty="0" err="1" smtClean="0">
                <a:solidFill>
                  <a:srgbClr val="FFFF00"/>
                </a:solidFill>
              </a:rPr>
              <a:t>є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прелюдія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якої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починається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подорож</a:t>
            </a:r>
            <a:r>
              <a:rPr lang="ru-RU" dirty="0" smtClean="0">
                <a:solidFill>
                  <a:srgbClr val="FFFF00"/>
                </a:solidFill>
              </a:rPr>
              <a:t> у </a:t>
            </a:r>
            <a:r>
              <a:rPr lang="ru-RU" dirty="0" err="1" smtClean="0">
                <a:solidFill>
                  <a:srgbClr val="FFFF00"/>
                </a:solidFill>
              </a:rPr>
              <a:t>світ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інтер'єра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/>
          </a:blip>
          <a:srcRect l="4687" r="46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44" y="5214950"/>
            <a:ext cx="87868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ДЯКУЮ ЗА УВАГУ!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-37739" y="0"/>
            <a:ext cx="92194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Практично </a:t>
            </a:r>
            <a:r>
              <a:rPr lang="ru-RU" dirty="0" err="1" smtClean="0">
                <a:solidFill>
                  <a:srgbClr val="FFFF00"/>
                </a:solidFill>
              </a:rPr>
              <a:t>кожен</a:t>
            </a:r>
            <a:r>
              <a:rPr lang="ru-RU" dirty="0" smtClean="0">
                <a:solidFill>
                  <a:srgbClr val="FFFF00"/>
                </a:solidFill>
              </a:rPr>
              <a:t> день </a:t>
            </a:r>
            <a:r>
              <a:rPr lang="ru-RU" dirty="0" err="1" smtClean="0">
                <a:solidFill>
                  <a:srgbClr val="FFFF00"/>
                </a:solidFill>
              </a:rPr>
              <a:t>всі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хто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є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власником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заміського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будинку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задумується</a:t>
            </a:r>
            <a:r>
              <a:rPr lang="ru-RU" dirty="0" smtClean="0">
                <a:solidFill>
                  <a:srgbClr val="FFFF00"/>
                </a:solidFill>
              </a:rPr>
              <a:t> про </a:t>
            </a:r>
            <a:r>
              <a:rPr lang="ru-RU" dirty="0" err="1" smtClean="0">
                <a:solidFill>
                  <a:srgbClr val="FFFF00"/>
                </a:solidFill>
              </a:rPr>
              <a:t>створення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комфортної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затишної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атмосфери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своїй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території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Хоча</a:t>
            </a:r>
            <a:r>
              <a:rPr lang="ru-RU" dirty="0" smtClean="0">
                <a:solidFill>
                  <a:srgbClr val="FFFF00"/>
                </a:solidFill>
              </a:rPr>
              <a:t> не </a:t>
            </a:r>
            <a:r>
              <a:rPr lang="ru-RU" dirty="0" err="1" smtClean="0">
                <a:solidFill>
                  <a:srgbClr val="FFFF00"/>
                </a:solidFill>
              </a:rPr>
              <a:t>кожна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ділянка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може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похвалитися</a:t>
            </a:r>
            <a:r>
              <a:rPr lang="ru-RU" dirty="0" smtClean="0">
                <a:solidFill>
                  <a:srgbClr val="FFFF00"/>
                </a:solidFill>
              </a:rPr>
              <a:t> красою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оригінальністю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Ландшафтний</a:t>
            </a:r>
            <a:r>
              <a:rPr lang="ru-RU" dirty="0" smtClean="0">
                <a:solidFill>
                  <a:srgbClr val="FFFF00"/>
                </a:solidFill>
              </a:rPr>
              <a:t> дизайн – </a:t>
            </a:r>
            <a:r>
              <a:rPr lang="ru-RU" dirty="0" err="1" smtClean="0">
                <a:solidFill>
                  <a:srgbClr val="FFFF00"/>
                </a:solidFill>
              </a:rPr>
              <a:t>це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координована</a:t>
            </a:r>
            <a:r>
              <a:rPr lang="ru-RU" dirty="0" smtClean="0">
                <a:solidFill>
                  <a:srgbClr val="FFFF00"/>
                </a:solidFill>
              </a:rPr>
              <a:t> робота </a:t>
            </a:r>
            <a:r>
              <a:rPr lang="ru-RU" dirty="0" err="1" smtClean="0">
                <a:solidFill>
                  <a:srgbClr val="FFFF00"/>
                </a:solidFill>
              </a:rPr>
              <a:t>групи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спеціалістів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які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обов’язково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врахують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всі</a:t>
            </a:r>
            <a:r>
              <a:rPr lang="ru-RU" dirty="0" smtClean="0">
                <a:solidFill>
                  <a:srgbClr val="FFFF00"/>
                </a:solidFill>
              </a:rPr>
              <a:t> запроси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побажання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замовника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приділяючи</a:t>
            </a:r>
            <a:r>
              <a:rPr lang="ru-RU" dirty="0" smtClean="0">
                <a:solidFill>
                  <a:srgbClr val="FFFF00"/>
                </a:solidFill>
              </a:rPr>
              <a:t> при </a:t>
            </a:r>
            <a:r>
              <a:rPr lang="ru-RU" dirty="0" err="1" smtClean="0">
                <a:solidFill>
                  <a:srgbClr val="FFFF00"/>
                </a:solidFill>
              </a:rPr>
              <a:t>цьому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увагу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особливостям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місцевості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щоб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створити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гармонійний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простір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будь-якій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території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bright="-3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 err="1" smtClean="0">
                <a:solidFill>
                  <a:srgbClr val="FFFF00"/>
                </a:solidFill>
              </a:rPr>
              <a:t>Сьогодні</a:t>
            </a:r>
            <a:r>
              <a:rPr lang="ru-RU" dirty="0" smtClean="0">
                <a:solidFill>
                  <a:srgbClr val="FFFF00"/>
                </a:solidFill>
              </a:rPr>
              <a:t> в еру </a:t>
            </a:r>
            <a:r>
              <a:rPr lang="ru-RU" dirty="0" err="1" smtClean="0">
                <a:solidFill>
                  <a:srgbClr val="FFFF00"/>
                </a:solidFill>
              </a:rPr>
              <a:t>інформаційних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комп’ютерних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технологій</a:t>
            </a:r>
            <a:r>
              <a:rPr lang="ru-RU" dirty="0" smtClean="0">
                <a:solidFill>
                  <a:srgbClr val="FFFF00"/>
                </a:solidFill>
              </a:rPr>
              <a:t>, нам все </a:t>
            </a:r>
            <a:r>
              <a:rPr lang="ru-RU" dirty="0" err="1" smtClean="0">
                <a:solidFill>
                  <a:srgbClr val="FFFF00"/>
                </a:solidFill>
              </a:rPr>
              <a:t>частіше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хочеться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відчути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солодкий</a:t>
            </a:r>
            <a:r>
              <a:rPr lang="ru-RU" dirty="0" smtClean="0">
                <a:solidFill>
                  <a:srgbClr val="FFFF00"/>
                </a:solidFill>
              </a:rPr>
              <a:t> аромат </a:t>
            </a:r>
            <a:r>
              <a:rPr lang="ru-RU" dirty="0" err="1" smtClean="0">
                <a:solidFill>
                  <a:srgbClr val="FFFF00"/>
                </a:solidFill>
              </a:rPr>
              <a:t>квітів</a:t>
            </a:r>
            <a:r>
              <a:rPr lang="ru-RU" dirty="0" smtClean="0">
                <a:solidFill>
                  <a:srgbClr val="FFFF00"/>
                </a:solidFill>
              </a:rPr>
              <a:t> при легких </a:t>
            </a:r>
            <a:r>
              <a:rPr lang="ru-RU" dirty="0" err="1" smtClean="0">
                <a:solidFill>
                  <a:srgbClr val="FFFF00"/>
                </a:solidFill>
              </a:rPr>
              <a:t>подувах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вітру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насолодитися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яскравими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фарбами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пишного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листя</a:t>
            </a:r>
            <a:r>
              <a:rPr lang="ru-RU" dirty="0" smtClean="0">
                <a:solidFill>
                  <a:srgbClr val="FFFF00"/>
                </a:solidFill>
              </a:rPr>
              <a:t> на деревах, </a:t>
            </a:r>
            <a:r>
              <a:rPr lang="ru-RU" dirty="0" err="1" smtClean="0">
                <a:solidFill>
                  <a:srgbClr val="FFFF00"/>
                </a:solidFill>
              </a:rPr>
              <a:t>відчувши</a:t>
            </a:r>
            <a:r>
              <a:rPr lang="ru-RU" dirty="0" smtClean="0">
                <a:solidFill>
                  <a:srgbClr val="FFFF00"/>
                </a:solidFill>
              </a:rPr>
              <a:t> себе </a:t>
            </a:r>
            <a:r>
              <a:rPr lang="ru-RU" dirty="0" err="1" smtClean="0">
                <a:solidFill>
                  <a:srgbClr val="FFFF00"/>
                </a:solidFill>
              </a:rPr>
              <a:t>частиною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природи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Ландшафтний</a:t>
            </a:r>
            <a:r>
              <a:rPr lang="ru-RU" dirty="0" smtClean="0">
                <a:solidFill>
                  <a:srgbClr val="FFFF00"/>
                </a:solidFill>
              </a:rPr>
              <a:t> дизайн – </a:t>
            </a:r>
            <a:r>
              <a:rPr lang="ru-RU" dirty="0" err="1" smtClean="0">
                <a:solidFill>
                  <a:srgbClr val="FFFF00"/>
                </a:solidFill>
              </a:rPr>
              <a:t>це</a:t>
            </a:r>
            <a:r>
              <a:rPr lang="ru-RU" dirty="0" smtClean="0">
                <a:solidFill>
                  <a:srgbClr val="FFFF00"/>
                </a:solidFill>
              </a:rPr>
              <a:t> ключ, </a:t>
            </a:r>
            <a:r>
              <a:rPr lang="ru-RU" dirty="0" err="1" smtClean="0">
                <a:solidFill>
                  <a:srgbClr val="FFFF00"/>
                </a:solidFill>
              </a:rPr>
              <a:t>який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допоможе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відкрити</a:t>
            </a:r>
            <a:r>
              <a:rPr lang="ru-RU" dirty="0" smtClean="0">
                <a:solidFill>
                  <a:srgbClr val="FFFF00"/>
                </a:solidFill>
              </a:rPr>
              <a:t> перед Вами всю красу </a:t>
            </a:r>
            <a:r>
              <a:rPr lang="ru-RU" dirty="0" err="1" smtClean="0">
                <a:solidFill>
                  <a:srgbClr val="FFFF00"/>
                </a:solidFill>
              </a:rPr>
              <a:t>благоустроєного</a:t>
            </a:r>
            <a:r>
              <a:rPr lang="ru-RU" dirty="0" smtClean="0">
                <a:solidFill>
                  <a:srgbClr val="FFFF00"/>
                </a:solidFill>
              </a:rPr>
              <a:t> саду.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5536" y="-4156"/>
            <a:ext cx="9138464" cy="6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399032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/>
                </a:solidFill>
                <a:effectLst/>
              </a:rPr>
              <a:t>У комплекс </a:t>
            </a:r>
            <a:r>
              <a:rPr lang="ru-RU" dirty="0" err="1" smtClean="0">
                <a:solidFill>
                  <a:schemeClr val="accent2"/>
                </a:solidFill>
                <a:effectLst/>
              </a:rPr>
              <a:t>послуг</a:t>
            </a:r>
            <a:r>
              <a:rPr lang="ru-RU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dirty="0" err="1" smtClean="0">
                <a:solidFill>
                  <a:schemeClr val="accent2"/>
                </a:solidFill>
                <a:effectLst/>
              </a:rPr>
              <a:t>з</a:t>
            </a:r>
            <a:r>
              <a:rPr lang="ru-RU" dirty="0" smtClean="0">
                <a:solidFill>
                  <a:schemeClr val="accent2"/>
                </a:solidFill>
                <a:effectLst/>
              </a:rPr>
              <a:t> ландшафтного дизайну </a:t>
            </a:r>
            <a:r>
              <a:rPr lang="ru-RU" dirty="0" err="1" smtClean="0">
                <a:solidFill>
                  <a:schemeClr val="accent2"/>
                </a:solidFill>
                <a:effectLst/>
              </a:rPr>
              <a:t>входять</a:t>
            </a:r>
            <a:r>
              <a:rPr lang="ru-RU" dirty="0" smtClean="0">
                <a:solidFill>
                  <a:schemeClr val="accent2"/>
                </a:solidFill>
                <a:effectLst/>
              </a:rPr>
              <a:t>:</a:t>
            </a:r>
            <a:br>
              <a:rPr lang="ru-RU" dirty="0" smtClean="0">
                <a:solidFill>
                  <a:schemeClr val="accent2"/>
                </a:solidFill>
                <a:effectLst/>
              </a:rPr>
            </a:br>
            <a:endParaRPr lang="ru-RU" dirty="0">
              <a:solidFill>
                <a:schemeClr val="accent2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pPr algn="ctr"/>
            <a:r>
              <a:rPr lang="ru-RU" sz="4300" dirty="0" err="1" smtClean="0">
                <a:solidFill>
                  <a:srgbClr val="FFFF00"/>
                </a:solidFill>
              </a:rPr>
              <a:t>консультаційні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послуги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з</a:t>
            </a:r>
            <a:r>
              <a:rPr lang="ru-RU" sz="4300" dirty="0" smtClean="0">
                <a:solidFill>
                  <a:srgbClr val="FFFF00"/>
                </a:solidFill>
              </a:rPr>
              <a:t> ландшафтного </a:t>
            </a:r>
            <a:r>
              <a:rPr lang="ru-RU" sz="4300" dirty="0" err="1" smtClean="0">
                <a:solidFill>
                  <a:srgbClr val="FFFF00"/>
                </a:solidFill>
              </a:rPr>
              <a:t>проектування</a:t>
            </a:r>
            <a:r>
              <a:rPr lang="ru-RU" sz="4300" dirty="0" smtClean="0">
                <a:solidFill>
                  <a:srgbClr val="FFFF00"/>
                </a:solidFill>
              </a:rPr>
              <a:t>;</a:t>
            </a:r>
          </a:p>
          <a:p>
            <a:pPr algn="ctr"/>
            <a:r>
              <a:rPr lang="ru-RU" sz="4300" dirty="0" err="1" smtClean="0">
                <a:solidFill>
                  <a:srgbClr val="FFFF00"/>
                </a:solidFill>
              </a:rPr>
              <a:t>прибирання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місцевості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ручним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і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механізованим</a:t>
            </a:r>
            <a:r>
              <a:rPr lang="ru-RU" sz="4300" dirty="0" smtClean="0">
                <a:solidFill>
                  <a:srgbClr val="FFFF00"/>
                </a:solidFill>
              </a:rPr>
              <a:t> способом </a:t>
            </a:r>
            <a:r>
              <a:rPr lang="ru-RU" sz="4300" dirty="0" err="1" smtClean="0">
                <a:solidFill>
                  <a:srgbClr val="FFFF00"/>
                </a:solidFill>
              </a:rPr>
              <a:t>і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планування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ділянок</a:t>
            </a:r>
            <a:r>
              <a:rPr lang="ru-RU" sz="4300" dirty="0" smtClean="0">
                <a:solidFill>
                  <a:srgbClr val="FFFF00"/>
                </a:solidFill>
              </a:rPr>
              <a:t>;</a:t>
            </a:r>
          </a:p>
          <a:p>
            <a:pPr algn="ctr"/>
            <a:r>
              <a:rPr lang="ru-RU" sz="4300" dirty="0" err="1" smtClean="0">
                <a:solidFill>
                  <a:srgbClr val="FFFF00"/>
                </a:solidFill>
              </a:rPr>
              <a:t>роботи</a:t>
            </a:r>
            <a:r>
              <a:rPr lang="ru-RU" sz="4300" dirty="0" smtClean="0">
                <a:solidFill>
                  <a:srgbClr val="FFFF00"/>
                </a:solidFill>
              </a:rPr>
              <a:t> по </a:t>
            </a:r>
            <a:r>
              <a:rPr lang="ru-RU" sz="4300" dirty="0" err="1" smtClean="0">
                <a:solidFill>
                  <a:srgbClr val="FFFF00"/>
                </a:solidFill>
              </a:rPr>
              <a:t>впорядкуванню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і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озелененню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ділянок</a:t>
            </a:r>
            <a:r>
              <a:rPr lang="ru-RU" sz="4300" dirty="0" smtClean="0">
                <a:solidFill>
                  <a:srgbClr val="FFFF00"/>
                </a:solidFill>
              </a:rPr>
              <a:t>;</a:t>
            </a:r>
          </a:p>
          <a:p>
            <a:pPr algn="ctr"/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пристрій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підпірних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стінок</a:t>
            </a:r>
            <a:r>
              <a:rPr lang="ru-RU" sz="4300" dirty="0" smtClean="0">
                <a:solidFill>
                  <a:srgbClr val="FFFF00"/>
                </a:solidFill>
              </a:rPr>
              <a:t>, </a:t>
            </a:r>
            <a:r>
              <a:rPr lang="ru-RU" sz="4300" dirty="0" err="1" smtClean="0">
                <a:solidFill>
                  <a:srgbClr val="FFFF00"/>
                </a:solidFill>
              </a:rPr>
              <a:t>мощення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доріжок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і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майданчиків</a:t>
            </a:r>
            <a:r>
              <a:rPr lang="ru-RU" sz="4300" dirty="0" smtClean="0">
                <a:solidFill>
                  <a:srgbClr val="FFFF00"/>
                </a:solidFill>
              </a:rPr>
              <a:t>;</a:t>
            </a:r>
          </a:p>
          <a:p>
            <a:pPr algn="ctr"/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пристрій</a:t>
            </a:r>
            <a:r>
              <a:rPr lang="ru-RU" sz="4300" dirty="0" smtClean="0">
                <a:solidFill>
                  <a:srgbClr val="FFFF00"/>
                </a:solidFill>
              </a:rPr>
              <a:t> систем декоративного </a:t>
            </a:r>
            <a:r>
              <a:rPr lang="ru-RU" sz="4300" dirty="0" err="1" smtClean="0">
                <a:solidFill>
                  <a:srgbClr val="FFFF00"/>
                </a:solidFill>
              </a:rPr>
              <a:t>освітлення</a:t>
            </a:r>
            <a:r>
              <a:rPr lang="ru-RU" sz="4300" dirty="0" smtClean="0">
                <a:solidFill>
                  <a:srgbClr val="FFFF00"/>
                </a:solidFill>
              </a:rPr>
              <a:t> </a:t>
            </a:r>
            <a:r>
              <a:rPr lang="ru-RU" sz="4300" dirty="0" err="1" smtClean="0">
                <a:solidFill>
                  <a:srgbClr val="FFFF00"/>
                </a:solidFill>
              </a:rPr>
              <a:t>ділянок</a:t>
            </a:r>
            <a:r>
              <a:rPr lang="ru-RU" sz="4300" dirty="0" smtClean="0">
                <a:solidFill>
                  <a:srgbClr val="FFFF00"/>
                </a:solidFill>
              </a:rPr>
              <a:t>;</a:t>
            </a:r>
          </a:p>
          <a:p>
            <a:endParaRPr lang="ru-RU" sz="4300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642918"/>
            <a:ext cx="8229600" cy="485778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200" dirty="0" err="1" smtClean="0">
                <a:solidFill>
                  <a:srgbClr val="FFFF00"/>
                </a:solidFill>
              </a:rPr>
              <a:t>пристрій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дренажів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і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зливової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каналізації</a:t>
            </a:r>
            <a:r>
              <a:rPr lang="ru-RU" sz="3200" dirty="0" smtClean="0">
                <a:solidFill>
                  <a:srgbClr val="FFFF00"/>
                </a:solidFill>
              </a:rPr>
              <a:t> на </a:t>
            </a:r>
            <a:r>
              <a:rPr lang="ru-RU" sz="3200" dirty="0" err="1" smtClean="0">
                <a:solidFill>
                  <a:srgbClr val="FFFF00"/>
                </a:solidFill>
              </a:rPr>
              <a:t>ділянці</a:t>
            </a:r>
            <a:r>
              <a:rPr lang="ru-RU" sz="3200" dirty="0" smtClean="0">
                <a:solidFill>
                  <a:srgbClr val="FFFF00"/>
                </a:solidFill>
              </a:rPr>
              <a:t>;</a:t>
            </a:r>
          </a:p>
          <a:p>
            <a:pPr algn="ctr"/>
            <a:r>
              <a:rPr lang="ru-RU" sz="3200" dirty="0" err="1" smtClean="0">
                <a:solidFill>
                  <a:srgbClr val="FFFF00"/>
                </a:solidFill>
              </a:rPr>
              <a:t>пристрій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альпінаріїв</a:t>
            </a:r>
            <a:r>
              <a:rPr lang="ru-RU" sz="3200" dirty="0" smtClean="0">
                <a:solidFill>
                  <a:srgbClr val="FFFF00"/>
                </a:solidFill>
              </a:rPr>
              <a:t>, </a:t>
            </a:r>
            <a:r>
              <a:rPr lang="ru-RU" sz="3200" dirty="0" err="1" smtClean="0">
                <a:solidFill>
                  <a:srgbClr val="FFFF00"/>
                </a:solidFill>
              </a:rPr>
              <a:t>водоймищ</a:t>
            </a:r>
            <a:r>
              <a:rPr lang="ru-RU" sz="3200" dirty="0" smtClean="0">
                <a:solidFill>
                  <a:srgbClr val="FFFF00"/>
                </a:solidFill>
              </a:rPr>
              <a:t>, </a:t>
            </a:r>
            <a:r>
              <a:rPr lang="ru-RU" sz="3200" dirty="0" err="1" smtClean="0">
                <a:solidFill>
                  <a:srgbClr val="FFFF00"/>
                </a:solidFill>
              </a:rPr>
              <a:t>водопадів</a:t>
            </a:r>
            <a:r>
              <a:rPr lang="ru-RU" sz="3200" dirty="0" smtClean="0">
                <a:solidFill>
                  <a:srgbClr val="FFFF00"/>
                </a:solidFill>
              </a:rPr>
              <a:t>;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декоративна рубка </a:t>
            </a:r>
            <a:r>
              <a:rPr lang="ru-RU" sz="3200" dirty="0" err="1" smtClean="0">
                <a:solidFill>
                  <a:srgbClr val="FFFF00"/>
                </a:solidFill>
              </a:rPr>
              <a:t>і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кронірованіє</a:t>
            </a:r>
            <a:r>
              <a:rPr lang="ru-RU" sz="3200" dirty="0" smtClean="0">
                <a:solidFill>
                  <a:srgbClr val="FFFF00"/>
                </a:solidFill>
              </a:rPr>
              <a:t> дерев </a:t>
            </a:r>
            <a:r>
              <a:rPr lang="ru-RU" sz="3200" dirty="0" err="1" smtClean="0">
                <a:solidFill>
                  <a:srgbClr val="FFFF00"/>
                </a:solidFill>
              </a:rPr>
              <a:t>і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чагарників</a:t>
            </a:r>
            <a:r>
              <a:rPr lang="ru-RU" sz="3200" dirty="0" smtClean="0">
                <a:solidFill>
                  <a:srgbClr val="FFFF00"/>
                </a:solidFill>
              </a:rPr>
              <a:t>;</a:t>
            </a:r>
          </a:p>
          <a:p>
            <a:pPr algn="ctr"/>
            <a:r>
              <a:rPr lang="ru-RU" sz="3200" dirty="0" err="1" smtClean="0">
                <a:solidFill>
                  <a:srgbClr val="FFFF00"/>
                </a:solidFill>
              </a:rPr>
              <a:t>пристрій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малих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архітектурних</a:t>
            </a:r>
            <a:r>
              <a:rPr lang="ru-RU" sz="3200" dirty="0" smtClean="0">
                <a:solidFill>
                  <a:srgbClr val="FFFF00"/>
                </a:solidFill>
              </a:rPr>
              <a:t> форм на </a:t>
            </a:r>
            <a:r>
              <a:rPr lang="ru-RU" sz="3200" dirty="0" err="1" smtClean="0">
                <a:solidFill>
                  <a:srgbClr val="FFFF00"/>
                </a:solidFill>
              </a:rPr>
              <a:t>ділянці</a:t>
            </a:r>
            <a:r>
              <a:rPr lang="ru-RU" sz="3200" dirty="0" smtClean="0">
                <a:solidFill>
                  <a:srgbClr val="FFFF00"/>
                </a:solidFill>
              </a:rPr>
              <a:t>, </a:t>
            </a:r>
            <a:r>
              <a:rPr lang="ru-RU" sz="3200" dirty="0" err="1" smtClean="0">
                <a:solidFill>
                  <a:srgbClr val="FFFF00"/>
                </a:solidFill>
              </a:rPr>
              <a:t>спортивних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і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дитячих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майданчиків</a:t>
            </a:r>
            <a:r>
              <a:rPr lang="ru-RU" sz="3200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ru-RU" sz="3200" dirty="0" err="1" smtClean="0">
                <a:solidFill>
                  <a:srgbClr val="FFFF00"/>
                </a:solidFill>
              </a:rPr>
              <a:t>роботи</a:t>
            </a:r>
            <a:r>
              <a:rPr lang="ru-RU" sz="3200" dirty="0" smtClean="0">
                <a:solidFill>
                  <a:srgbClr val="FFFF00"/>
                </a:solidFill>
              </a:rPr>
              <a:t> по </a:t>
            </a:r>
            <a:r>
              <a:rPr lang="ru-RU" sz="3200" dirty="0" err="1" smtClean="0">
                <a:solidFill>
                  <a:srgbClr val="FFFF00"/>
                </a:solidFill>
              </a:rPr>
              <a:t>обслуговуванню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і</a:t>
            </a:r>
            <a:r>
              <a:rPr lang="ru-RU" sz="3200" dirty="0" smtClean="0">
                <a:solidFill>
                  <a:srgbClr val="FFFF00"/>
                </a:solidFill>
              </a:rPr>
              <a:t> догляду за </a:t>
            </a:r>
            <a:r>
              <a:rPr lang="ru-RU" sz="3200" dirty="0" err="1" smtClean="0">
                <a:solidFill>
                  <a:srgbClr val="FFFF00"/>
                </a:solidFill>
              </a:rPr>
              <a:t>рослинами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і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насадженнями</a:t>
            </a:r>
            <a:r>
              <a:rPr lang="ru-RU" sz="3200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lum bright="-40000"/>
          </a:blip>
          <a:srcRect/>
          <a:stretch>
            <a:fillRect/>
          </a:stretch>
        </p:blipFill>
        <p:spPr bwMode="auto">
          <a:xfrm>
            <a:off x="0" y="0"/>
            <a:ext cx="9193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Для того </a:t>
            </a:r>
            <a:r>
              <a:rPr lang="ru-RU" dirty="0" err="1" smtClean="0">
                <a:solidFill>
                  <a:srgbClr val="FFFF00"/>
                </a:solidFill>
              </a:rPr>
              <a:t>щоб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почати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будь-які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роботи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 ландшафтного дизайну, благоустрою </a:t>
            </a:r>
            <a:r>
              <a:rPr lang="ru-RU" dirty="0" err="1" smtClean="0">
                <a:solidFill>
                  <a:srgbClr val="FFFF00"/>
                </a:solidFill>
              </a:rPr>
              <a:t>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озелененню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присадибної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ділянки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або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дачі</a:t>
            </a:r>
            <a:r>
              <a:rPr lang="ru-RU" dirty="0" smtClean="0">
                <a:solidFill>
                  <a:srgbClr val="FFFF00"/>
                </a:solidFill>
              </a:rPr>
              <a:t>, а </a:t>
            </a:r>
            <a:r>
              <a:rPr lang="ru-RU" dirty="0" err="1" smtClean="0">
                <a:solidFill>
                  <a:srgbClr val="FFFF00"/>
                </a:solidFill>
              </a:rPr>
              <a:t>також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обладнанню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зимового</a:t>
            </a:r>
            <a:r>
              <a:rPr lang="ru-RU" dirty="0" smtClean="0">
                <a:solidFill>
                  <a:srgbClr val="FFFF00"/>
                </a:solidFill>
              </a:rPr>
              <a:t> саду </a:t>
            </a:r>
            <a:r>
              <a:rPr lang="ru-RU" dirty="0" err="1" smtClean="0">
                <a:solidFill>
                  <a:srgbClr val="FFFF00"/>
                </a:solidFill>
              </a:rPr>
              <a:t>необхідно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виконати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ландшафтне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проектування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lum bright="-4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У першу </a:t>
            </a:r>
            <a:r>
              <a:rPr lang="ru-RU" dirty="0" err="1" smtClean="0">
                <a:solidFill>
                  <a:srgbClr val="FFFF00"/>
                </a:solidFill>
              </a:rPr>
              <a:t>чергу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здійснюється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аналіз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території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збір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усіх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необхідних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даних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звичайно</a:t>
            </a:r>
            <a:r>
              <a:rPr lang="ru-RU" dirty="0" smtClean="0">
                <a:solidFill>
                  <a:srgbClr val="FFFF00"/>
                </a:solidFill>
              </a:rPr>
              <a:t> ж, </a:t>
            </a:r>
            <a:r>
              <a:rPr lang="ru-RU" dirty="0" err="1" smtClean="0">
                <a:solidFill>
                  <a:srgbClr val="FFFF00"/>
                </a:solidFill>
              </a:rPr>
              <a:t>беруться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увагу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всі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побажання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вимоги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замовника</a:t>
            </a:r>
            <a:r>
              <a:rPr lang="ru-RU" dirty="0" smtClean="0">
                <a:solidFill>
                  <a:srgbClr val="FFFF00"/>
                </a:solidFill>
              </a:rPr>
              <a:t>. При </a:t>
            </a:r>
            <a:r>
              <a:rPr lang="ru-RU" dirty="0" err="1" smtClean="0">
                <a:solidFill>
                  <a:srgbClr val="FFFF00"/>
                </a:solidFill>
              </a:rPr>
              <a:t>підготовці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ескізів</a:t>
            </a:r>
            <a:r>
              <a:rPr lang="ru-RU" dirty="0" smtClean="0">
                <a:solidFill>
                  <a:srgbClr val="FFFF00"/>
                </a:solidFill>
              </a:rPr>
              <a:t> дизайнер максимально </a:t>
            </a:r>
            <a:r>
              <a:rPr lang="ru-RU" dirty="0" err="1" smtClean="0">
                <a:solidFill>
                  <a:srgbClr val="FFFF00"/>
                </a:solidFill>
              </a:rPr>
              <a:t>продумує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всі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елементи</a:t>
            </a:r>
            <a:r>
              <a:rPr lang="ru-RU" dirty="0" smtClean="0">
                <a:solidFill>
                  <a:srgbClr val="FFFF00"/>
                </a:solidFill>
              </a:rPr>
              <a:t> проекту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їх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розташування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125520"/>
            <a:ext cx="3643306" cy="273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229600" cy="45720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Для того </a:t>
            </a:r>
            <a:r>
              <a:rPr lang="ru-RU" dirty="0" err="1" smtClean="0">
                <a:solidFill>
                  <a:srgbClr val="FFFF00"/>
                </a:solidFill>
              </a:rPr>
              <a:t>щоб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почати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озеленення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ландшафтний</a:t>
            </a:r>
            <a:r>
              <a:rPr lang="ru-RU" dirty="0" smtClean="0">
                <a:solidFill>
                  <a:srgbClr val="FFFF00"/>
                </a:solidFill>
              </a:rPr>
              <a:t> дизайн на </a:t>
            </a:r>
            <a:r>
              <a:rPr lang="ru-RU" dirty="0" err="1" smtClean="0">
                <a:solidFill>
                  <a:srgbClr val="FFFF00"/>
                </a:solidFill>
              </a:rPr>
              <a:t>ділянці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потрібно</a:t>
            </a:r>
            <a:r>
              <a:rPr lang="ru-RU" dirty="0" smtClean="0">
                <a:solidFill>
                  <a:srgbClr val="FFFF00"/>
                </a:solidFill>
              </a:rPr>
              <a:t> складе </a:t>
            </a:r>
            <a:r>
              <a:rPr lang="ru-RU" dirty="0" err="1" smtClean="0">
                <a:solidFill>
                  <a:srgbClr val="FFFF00"/>
                </a:solidFill>
              </a:rPr>
              <a:t>генеральний</a:t>
            </a:r>
            <a:r>
              <a:rPr lang="ru-RU" dirty="0" smtClean="0">
                <a:solidFill>
                  <a:srgbClr val="FFFF00"/>
                </a:solidFill>
              </a:rPr>
              <a:t> план, разбивочные </a:t>
            </a:r>
            <a:r>
              <a:rPr lang="ru-RU" dirty="0" err="1" smtClean="0">
                <a:solidFill>
                  <a:srgbClr val="FFFF00"/>
                </a:solidFill>
              </a:rPr>
              <a:t>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посадкові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креслення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проекти</a:t>
            </a:r>
            <a:r>
              <a:rPr lang="ru-RU" dirty="0" smtClean="0">
                <a:solidFill>
                  <a:srgbClr val="FFFF00"/>
                </a:solidFill>
              </a:rPr>
              <a:t> по кожному виду </a:t>
            </a:r>
            <a:r>
              <a:rPr lang="ru-RU" dirty="0" err="1" smtClean="0">
                <a:solidFill>
                  <a:srgbClr val="FFFF00"/>
                </a:solidFill>
              </a:rPr>
              <a:t>проведених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робіт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кошторис</a:t>
            </a:r>
            <a:r>
              <a:rPr lang="ru-RU" dirty="0" smtClean="0">
                <a:solidFill>
                  <a:srgbClr val="FFFF00"/>
                </a:solidFill>
              </a:rPr>
              <a:t>. У них </a:t>
            </a:r>
            <a:r>
              <a:rPr lang="ru-RU" dirty="0" err="1" smtClean="0">
                <a:solidFill>
                  <a:srgbClr val="FFFF00"/>
                </a:solidFill>
              </a:rPr>
              <a:t>чітко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прописується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який</a:t>
            </a:r>
            <a:r>
              <a:rPr lang="ru-RU" dirty="0" smtClean="0">
                <a:solidFill>
                  <a:srgbClr val="FFFF00"/>
                </a:solidFill>
              </a:rPr>
              <a:t> вид </a:t>
            </a:r>
            <a:r>
              <a:rPr lang="ru-RU" dirty="0" err="1" smtClean="0">
                <a:solidFill>
                  <a:srgbClr val="FFFF00"/>
                </a:solidFill>
              </a:rPr>
              <a:t>озеленення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й</a:t>
            </a:r>
            <a:r>
              <a:rPr lang="ru-RU" dirty="0" smtClean="0">
                <a:solidFill>
                  <a:srgbClr val="FFFF00"/>
                </a:solidFill>
              </a:rPr>
              <a:t> у </a:t>
            </a:r>
            <a:r>
              <a:rPr lang="ru-RU" dirty="0" err="1" smtClean="0">
                <a:solidFill>
                  <a:srgbClr val="FFFF00"/>
                </a:solidFill>
              </a:rPr>
              <a:t>якій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черговості</a:t>
            </a:r>
            <a:r>
              <a:rPr lang="ru-RU" dirty="0" smtClean="0">
                <a:solidFill>
                  <a:srgbClr val="FFFF00"/>
                </a:solidFill>
              </a:rPr>
              <a:t> буде </a:t>
            </a:r>
            <a:r>
              <a:rPr lang="ru-RU" dirty="0" err="1" smtClean="0">
                <a:solidFill>
                  <a:srgbClr val="FFFF00"/>
                </a:solidFill>
              </a:rPr>
              <a:t>проводитися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які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види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рослин</a:t>
            </a:r>
            <a:r>
              <a:rPr lang="ru-RU" dirty="0" smtClean="0">
                <a:solidFill>
                  <a:srgbClr val="FFFF00"/>
                </a:solidFill>
              </a:rPr>
              <a:t> (породи, </a:t>
            </a:r>
            <a:r>
              <a:rPr lang="ru-RU" dirty="0" err="1" smtClean="0">
                <a:solidFill>
                  <a:srgbClr val="FFFF00"/>
                </a:solidFill>
              </a:rPr>
              <a:t>форми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розміри</a:t>
            </a:r>
            <a:r>
              <a:rPr lang="ru-RU" dirty="0" smtClean="0">
                <a:solidFill>
                  <a:srgbClr val="FFFF00"/>
                </a:solidFill>
              </a:rPr>
              <a:t>) буде </a:t>
            </a:r>
            <a:r>
              <a:rPr lang="ru-RU" dirty="0" err="1" smtClean="0">
                <a:solidFill>
                  <a:srgbClr val="FFFF00"/>
                </a:solidFill>
              </a:rPr>
              <a:t>використовуватися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який</a:t>
            </a:r>
            <a:r>
              <a:rPr lang="ru-RU" dirty="0" smtClean="0">
                <a:solidFill>
                  <a:srgbClr val="FFFF00"/>
                </a:solidFill>
              </a:rPr>
              <a:t> строк </a:t>
            </a:r>
            <a:r>
              <a:rPr lang="ru-RU" dirty="0" err="1" smtClean="0">
                <a:solidFill>
                  <a:srgbClr val="FFFF00"/>
                </a:solidFill>
              </a:rPr>
              <a:t>виконання</a:t>
            </a:r>
            <a:r>
              <a:rPr lang="ru-RU" dirty="0" smtClean="0">
                <a:solidFill>
                  <a:srgbClr val="FFFF00"/>
                </a:solidFill>
              </a:rPr>
              <a:t> проекту </a:t>
            </a:r>
            <a:r>
              <a:rPr lang="ru-RU" dirty="0" err="1" smtClean="0">
                <a:solidFill>
                  <a:srgbClr val="FFFF00"/>
                </a:solidFill>
              </a:rPr>
              <a:t>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інша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необхідна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інформація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Затверджений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ескіз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надалі</a:t>
            </a:r>
            <a:r>
              <a:rPr lang="ru-RU" dirty="0" smtClean="0">
                <a:solidFill>
                  <a:srgbClr val="FFFF00"/>
                </a:solidFill>
              </a:rPr>
              <a:t> детально </a:t>
            </a:r>
            <a:r>
              <a:rPr lang="ru-RU" dirty="0" err="1" smtClean="0">
                <a:solidFill>
                  <a:srgbClr val="FFFF00"/>
                </a:solidFill>
              </a:rPr>
              <a:t>проробляється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починається</a:t>
            </a:r>
            <a:r>
              <a:rPr lang="ru-RU" dirty="0" smtClean="0">
                <a:solidFill>
                  <a:srgbClr val="FFFF00"/>
                </a:solidFill>
              </a:rPr>
              <a:t> робота над проектом.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149</TotalTime>
  <Words>1227</Words>
  <Application>Microsoft Office PowerPoint</Application>
  <PresentationFormat>Экран (4:3)</PresentationFormat>
  <Paragraphs>37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Яркая</vt:lpstr>
      <vt:lpstr>Ландшафтний дизайн</vt:lpstr>
      <vt:lpstr>Слайд 2</vt:lpstr>
      <vt:lpstr>Слайд 3</vt:lpstr>
      <vt:lpstr>Слайд 4</vt:lpstr>
      <vt:lpstr>У комплекс послуг з ландшафтного дизайну входять: </vt:lpstr>
      <vt:lpstr>Слайд 6</vt:lpstr>
      <vt:lpstr>Слайд 7</vt:lpstr>
      <vt:lpstr>Слайд 8</vt:lpstr>
      <vt:lpstr>Слайд 9</vt:lpstr>
      <vt:lpstr>КВІТКОВА КЛУМБА</vt:lpstr>
      <vt:lpstr>ДЕКОРАТИВНІ ВОДОЙМИЩА </vt:lpstr>
      <vt:lpstr>ОЗЕЛЕНЕННЯ ОГОРОЖІ</vt:lpstr>
      <vt:lpstr>БРУКІВКА</vt:lpstr>
      <vt:lpstr>БАСЕЙН НА ДІЛЯНЦІ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Ландшафтний дизайн</dc:title>
  <dc:creator>1</dc:creator>
  <cp:lastModifiedBy>1</cp:lastModifiedBy>
  <cp:revision>16</cp:revision>
  <dcterms:created xsi:type="dcterms:W3CDTF">2012-05-22T11:00:04Z</dcterms:created>
  <dcterms:modified xsi:type="dcterms:W3CDTF">2012-05-22T18:08:15Z</dcterms:modified>
</cp:coreProperties>
</file>