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l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752600"/>
          </a:xfrm>
        </p:spPr>
        <p:txBody>
          <a:bodyPr/>
          <a:lstStyle/>
          <a:p>
            <a:r>
              <a:rPr lang="ru-RU" dirty="0" err="1" smtClean="0"/>
              <a:t>Білорусь</a:t>
            </a:r>
            <a:endParaRPr lang="ru-RU" dirty="0"/>
          </a:p>
        </p:txBody>
      </p:sp>
      <p:pic>
        <p:nvPicPr>
          <p:cNvPr id="4" name="Picture 2" descr="https://encrypted-tbn3.gstatic.com/images?q=tbn:ANd9GcRTTnRheDZJLr_Eua4WkANtkWMq2DnxbxwiP_4x_CTugOqrSTlT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263" y="4800600"/>
            <a:ext cx="3063737" cy="2057400"/>
          </a:xfrm>
          <a:prstGeom prst="rect">
            <a:avLst/>
          </a:prstGeom>
          <a:noFill/>
        </p:spPr>
      </p:pic>
      <p:pic>
        <p:nvPicPr>
          <p:cNvPr id="1026" name="Picture 2" descr="D:\++++Фотки\Географія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 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На території країни  залишилися найдавніші пам'ятки, церкви, костели та ін. </a:t>
            </a:r>
          </a:p>
          <a:p>
            <a:pPr>
              <a:buNone/>
            </a:pPr>
            <a:r>
              <a:rPr lang="uk-UA" dirty="0" smtClean="0"/>
              <a:t>		Ще Білорусь відома, як </a:t>
            </a:r>
            <a:r>
              <a:rPr lang="uk-UA" dirty="0" err="1" smtClean="0"/>
              <a:t>“країна</a:t>
            </a:r>
            <a:r>
              <a:rPr lang="uk-UA" dirty="0" smtClean="0"/>
              <a:t> </a:t>
            </a:r>
            <a:r>
              <a:rPr lang="uk-UA" dirty="0" err="1" smtClean="0"/>
              <a:t>коміків”</a:t>
            </a:r>
            <a:r>
              <a:rPr lang="uk-UA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Брестська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endParaRPr lang="ru-RU" dirty="0"/>
          </a:p>
        </p:txBody>
      </p:sp>
      <p:pic>
        <p:nvPicPr>
          <p:cNvPr id="1026" name="Picture 2" descr="D:\++++Фотки\Географія\00894abd0077856830bf144cc032352b7f12da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опери та балету</a:t>
            </a:r>
            <a:endParaRPr lang="ru-RU" dirty="0"/>
          </a:p>
        </p:txBody>
      </p:sp>
      <p:pic>
        <p:nvPicPr>
          <p:cNvPr id="3074" name="Picture 2" descr="D:\++++Фотки\Географія\opera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695088"/>
            <a:ext cx="8504238" cy="42361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Мірський</a:t>
            </a:r>
            <a:r>
              <a:rPr lang="ru-RU" dirty="0" smtClean="0"/>
              <a:t> замок</a:t>
            </a:r>
            <a:endParaRPr lang="ru-RU" dirty="0"/>
          </a:p>
        </p:txBody>
      </p:sp>
      <p:pic>
        <p:nvPicPr>
          <p:cNvPr id="4098" name="Picture 2" descr="D:\++++Фотки\Географія\timthum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799"/>
            <a:ext cx="6324600" cy="46218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Костел </a:t>
            </a:r>
            <a:r>
              <a:rPr lang="ru-RU" dirty="0" err="1" smtClean="0"/>
              <a:t>святих</a:t>
            </a:r>
            <a:r>
              <a:rPr lang="ru-RU" dirty="0" smtClean="0"/>
              <a:t> </a:t>
            </a:r>
            <a:r>
              <a:rPr lang="ru-RU" dirty="0" err="1" smtClean="0"/>
              <a:t>Сімона</a:t>
            </a:r>
            <a:r>
              <a:rPr lang="ru-RU" dirty="0" smtClean="0"/>
              <a:t> та Олени</a:t>
            </a:r>
            <a:endParaRPr lang="ru-RU" dirty="0"/>
          </a:p>
        </p:txBody>
      </p:sp>
      <p:pic>
        <p:nvPicPr>
          <p:cNvPr id="2050" name="Picture 2" descr="D:\++++Фотки\Географія\Belarus-Minsk-Church_of_Simon_and_Helena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22" y="1527175"/>
            <a:ext cx="6110243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256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9701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Офіційна назва: Республіка </a:t>
            </a:r>
          </a:p>
          <a:p>
            <a:pPr>
              <a:buNone/>
            </a:pPr>
            <a:r>
              <a:rPr lang="uk-UA" dirty="0" smtClean="0"/>
              <a:t>Білорусь;</a:t>
            </a:r>
          </a:p>
          <a:p>
            <a:pPr>
              <a:buNone/>
            </a:pPr>
            <a:r>
              <a:rPr lang="uk-UA" dirty="0" smtClean="0"/>
              <a:t>Площа: 207,6тис.км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uk-UA" dirty="0" smtClean="0"/>
              <a:t>Населення: </a:t>
            </a:r>
            <a:r>
              <a:rPr lang="ru-RU" dirty="0" smtClean="0"/>
              <a:t>9,4 </a:t>
            </a:r>
            <a:r>
              <a:rPr lang="uk-UA" dirty="0" smtClean="0"/>
              <a:t>млн. осіб;</a:t>
            </a:r>
          </a:p>
          <a:p>
            <a:pPr>
              <a:buNone/>
            </a:pPr>
            <a:r>
              <a:rPr lang="uk-UA" dirty="0" smtClean="0"/>
              <a:t>Столиця: Мінськ;</a:t>
            </a:r>
          </a:p>
          <a:p>
            <a:pPr>
              <a:buNone/>
            </a:pPr>
            <a:r>
              <a:rPr lang="uk-UA" dirty="0" smtClean="0"/>
              <a:t>Офіційні мови: російська і </a:t>
            </a:r>
          </a:p>
          <a:p>
            <a:pPr>
              <a:buNone/>
            </a:pPr>
            <a:r>
              <a:rPr lang="uk-UA" dirty="0" smtClean="0"/>
              <a:t>білоруська;</a:t>
            </a:r>
          </a:p>
          <a:p>
            <a:pPr>
              <a:buNone/>
            </a:pPr>
            <a:r>
              <a:rPr lang="uk-UA" dirty="0" smtClean="0"/>
              <a:t>Грошова одиниця: </a:t>
            </a:r>
          </a:p>
          <a:p>
            <a:pPr>
              <a:buNone/>
            </a:pPr>
            <a:r>
              <a:rPr lang="uk-UA" dirty="0" smtClean="0"/>
              <a:t>білоруський рубль;</a:t>
            </a:r>
          </a:p>
          <a:p>
            <a:pPr>
              <a:buNone/>
            </a:pPr>
            <a:r>
              <a:rPr lang="uk-UA" dirty="0" smtClean="0"/>
              <a:t>Кількість федеральних </a:t>
            </a:r>
          </a:p>
          <a:p>
            <a:pPr>
              <a:buNone/>
            </a:pPr>
            <a:r>
              <a:rPr lang="uk-UA" dirty="0" smtClean="0"/>
              <a:t>земель: 6.</a:t>
            </a:r>
          </a:p>
          <a:p>
            <a:endParaRPr lang="ru-RU" dirty="0"/>
          </a:p>
        </p:txBody>
      </p:sp>
      <p:pic>
        <p:nvPicPr>
          <p:cNvPr id="1026" name="Picture 2" descr="D:\++++Фотки\Географія\85px-Belarus_c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81000"/>
            <a:ext cx="1647825" cy="1647825"/>
          </a:xfrm>
          <a:prstGeom prst="rect">
            <a:avLst/>
          </a:prstGeom>
          <a:noFill/>
        </p:spPr>
      </p:pic>
      <p:pic>
        <p:nvPicPr>
          <p:cNvPr id="1027" name="Picture 3" descr="D:\++++Фотки\Географія\250px-Belarus-2000-Bill-20-Obver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95173" y="5650135"/>
            <a:ext cx="2648827" cy="1207865"/>
          </a:xfrm>
          <a:prstGeom prst="rect">
            <a:avLst/>
          </a:prstGeom>
          <a:noFill/>
        </p:spPr>
      </p:pic>
      <p:pic>
        <p:nvPicPr>
          <p:cNvPr id="1028" name="Picture 4" descr="D:\++++Фотки\Географія\Flag_of_Belaru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09600"/>
            <a:ext cx="2419047" cy="1219200"/>
          </a:xfrm>
          <a:prstGeom prst="rect">
            <a:avLst/>
          </a:prstGeom>
          <a:noFill/>
        </p:spPr>
      </p:pic>
      <p:pic>
        <p:nvPicPr>
          <p:cNvPr id="9219" name="Picture 3" descr="D:\++++Фотки\Географія\м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2971800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</a:t>
            </a:r>
            <a:r>
              <a:rPr lang="uk-UA" dirty="0" smtClean="0"/>
              <a:t>і</a:t>
            </a:r>
            <a:r>
              <a:rPr lang="ru-RU" dirty="0" err="1" smtClean="0"/>
              <a:t>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34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Білорусь межує з Україною, Росією,   Литвою, Латвією та Польщею.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У країни не має жодного виходу до моря.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3" name="Picture 1" descr="D:\++++Фотки\Географія\550px-Pict11.12-5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5009" y="1981200"/>
            <a:ext cx="4278991" cy="371105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Білорусі</a:t>
            </a:r>
            <a:r>
              <a:rPr lang="ru-RU" dirty="0" smtClean="0"/>
              <a:t> </a:t>
            </a:r>
            <a:r>
              <a:rPr lang="ru-RU" dirty="0" err="1" smtClean="0"/>
              <a:t>помірно</a:t>
            </a:r>
            <a:r>
              <a:rPr lang="ru-RU" dirty="0" smtClean="0"/>
              <a:t> -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, тому </a:t>
            </a:r>
            <a:r>
              <a:rPr lang="ru-RU" dirty="0" err="1" smtClean="0"/>
              <a:t>літо</a:t>
            </a:r>
            <a:r>
              <a:rPr lang="ru-RU" dirty="0" smtClean="0"/>
              <a:t> тут тепле, а зима </a:t>
            </a:r>
            <a:r>
              <a:rPr lang="ru-RU" dirty="0" err="1" smtClean="0"/>
              <a:t>м'яка</a:t>
            </a:r>
            <a:r>
              <a:rPr lang="ru-RU" dirty="0" smtClean="0"/>
              <a:t> </a:t>
            </a:r>
            <a:r>
              <a:rPr lang="ru-RU" dirty="0" err="1" smtClean="0"/>
              <a:t>зима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Атлантики,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обумовлює</a:t>
            </a:r>
            <a:r>
              <a:rPr lang="ru-RU" dirty="0" smtClean="0"/>
              <a:t> </a:t>
            </a:r>
            <a:r>
              <a:rPr lang="ru-RU" dirty="0" err="1" smtClean="0"/>
              <a:t>дощову</a:t>
            </a:r>
            <a:r>
              <a:rPr lang="ru-RU" dirty="0" smtClean="0"/>
              <a:t> погоду, особливо </a:t>
            </a:r>
            <a:r>
              <a:rPr lang="ru-RU" dirty="0" err="1" smtClean="0"/>
              <a:t>восени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. </a:t>
            </a:r>
            <a:r>
              <a:rPr lang="ru-RU" dirty="0" err="1" smtClean="0"/>
              <a:t>Середньорічне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500 до 800 мм.</a:t>
            </a:r>
            <a:endParaRPr lang="ru-RU" dirty="0"/>
          </a:p>
        </p:txBody>
      </p:sp>
      <p:pic>
        <p:nvPicPr>
          <p:cNvPr id="2050" name="Picture 2" descr="D:\++++Фотки\Географія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114800"/>
            <a:ext cx="2895600" cy="2171700"/>
          </a:xfrm>
          <a:prstGeom prst="rect">
            <a:avLst/>
          </a:prstGeom>
          <a:noFill/>
        </p:spPr>
      </p:pic>
      <p:pic>
        <p:nvPicPr>
          <p:cNvPr id="2051" name="Picture 3" descr="D:\++++Фотки\Географі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3194158" cy="19907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Народонаселення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розміщено</a:t>
            </a:r>
            <a:r>
              <a:rPr lang="ru-RU" dirty="0" smtClean="0"/>
              <a:t> </a:t>
            </a:r>
            <a:r>
              <a:rPr lang="ru-RU" dirty="0" err="1" smtClean="0"/>
              <a:t>рівномірно</a:t>
            </a:r>
            <a:r>
              <a:rPr lang="ru-RU" dirty="0" smtClean="0"/>
              <a:t>. 78 %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білоруси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	13% – </a:t>
            </a:r>
            <a:r>
              <a:rPr lang="ru-RU" dirty="0" err="1" smtClean="0"/>
              <a:t>росіяни</a:t>
            </a:r>
            <a:r>
              <a:rPr lang="ru-RU" dirty="0" smtClean="0"/>
              <a:t>, 4 % – поляки, 3 % – </a:t>
            </a:r>
            <a:r>
              <a:rPr lang="ru-RU" dirty="0" err="1" smtClean="0"/>
              <a:t>українці</a:t>
            </a:r>
            <a:r>
              <a:rPr lang="ru-RU" dirty="0" smtClean="0"/>
              <a:t>.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71 %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чверть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столицю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5" name="Picture 1" descr="D:\++++Фотки\Географія\загружено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2847975" cy="1895198"/>
          </a:xfrm>
          <a:prstGeom prst="rect">
            <a:avLst/>
          </a:prstGeom>
          <a:noFill/>
        </p:spPr>
      </p:pic>
      <p:pic>
        <p:nvPicPr>
          <p:cNvPr id="6146" name="Picture 2" descr="D:\++++Фотки\Географія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52800"/>
            <a:ext cx="2438400" cy="21031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82,5%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Білорусі</a:t>
            </a:r>
            <a:r>
              <a:rPr lang="ru-RU" dirty="0" smtClean="0"/>
              <a:t> - </a:t>
            </a:r>
            <a:r>
              <a:rPr lang="ru-RU" dirty="0" err="1" smtClean="0"/>
              <a:t>православні</a:t>
            </a:r>
            <a:r>
              <a:rPr lang="ru-RU" dirty="0" smtClean="0"/>
              <a:t>, 12% - католики, 4% - </a:t>
            </a:r>
            <a:r>
              <a:rPr lang="ru-RU" dirty="0" err="1" smtClean="0"/>
              <a:t>мусульмани</a:t>
            </a:r>
            <a:r>
              <a:rPr lang="ru-RU" dirty="0" smtClean="0"/>
              <a:t>, 2% </a:t>
            </a:r>
            <a:r>
              <a:rPr lang="ru-RU" dirty="0" err="1" smtClean="0"/>
              <a:t>протестанти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лютерани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D:\++++Фотки\Географія\загруж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2590800" cy="2590800"/>
          </a:xfrm>
          <a:prstGeom prst="rect">
            <a:avLst/>
          </a:prstGeom>
          <a:noFill/>
        </p:spPr>
      </p:pic>
      <p:pic>
        <p:nvPicPr>
          <p:cNvPr id="3075" name="Picture 3" descr="D:\++++Фотки\Географія\загружено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0"/>
            <a:ext cx="2438400" cy="24712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У </a:t>
            </a:r>
            <a:r>
              <a:rPr lang="ru-RU" dirty="0" err="1" smtClean="0"/>
              <a:t>багатогалузевому</a:t>
            </a:r>
            <a:r>
              <a:rPr lang="ru-RU" dirty="0" smtClean="0"/>
              <a:t>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30 %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луки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пасовища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    14 %.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картоплю</a:t>
            </a:r>
            <a:r>
              <a:rPr lang="ru-RU" dirty="0" smtClean="0"/>
              <a:t> </a:t>
            </a:r>
            <a:r>
              <a:rPr lang="ru-RU" dirty="0" err="1" smtClean="0"/>
              <a:t>зернові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(жито, </a:t>
            </a:r>
            <a:r>
              <a:rPr lang="ru-RU" dirty="0" err="1" smtClean="0"/>
              <a:t>ячмінь</a:t>
            </a:r>
            <a:r>
              <a:rPr lang="ru-RU" dirty="0" smtClean="0"/>
              <a:t>, </a:t>
            </a:r>
            <a:r>
              <a:rPr lang="ru-RU" dirty="0" err="1" smtClean="0"/>
              <a:t>пшениця</a:t>
            </a:r>
            <a:r>
              <a:rPr lang="ru-RU" dirty="0" smtClean="0"/>
              <a:t>, овес, гречка). </a:t>
            </a:r>
            <a:r>
              <a:rPr lang="ru-RU" dirty="0" err="1" smtClean="0"/>
              <a:t>Білорусь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2-е </a:t>
            </a:r>
            <a:r>
              <a:rPr lang="ru-RU" dirty="0" err="1" smtClean="0"/>
              <a:t>місце</a:t>
            </a:r>
            <a:r>
              <a:rPr lang="ru-RU" dirty="0" smtClean="0"/>
              <a:t> в СНД </a:t>
            </a:r>
            <a:r>
              <a:rPr lang="ru-RU" dirty="0" err="1" smtClean="0"/>
              <a:t>після</a:t>
            </a:r>
            <a:r>
              <a:rPr lang="ru-RU" dirty="0" smtClean="0"/>
              <a:t> Казахстану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льон-довгунець</a:t>
            </a:r>
            <a:r>
              <a:rPr lang="ru-RU" dirty="0" smtClean="0"/>
              <a:t>, </a:t>
            </a:r>
            <a:r>
              <a:rPr lang="ru-RU" dirty="0" err="1" smtClean="0"/>
              <a:t>цукровий</a:t>
            </a:r>
            <a:r>
              <a:rPr lang="ru-RU" dirty="0" smtClean="0"/>
              <a:t> </a:t>
            </a:r>
            <a:r>
              <a:rPr lang="ru-RU" dirty="0" err="1" smtClean="0"/>
              <a:t>буряк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Розвинено</a:t>
            </a:r>
            <a:r>
              <a:rPr lang="ru-RU" dirty="0" smtClean="0"/>
              <a:t> </a:t>
            </a:r>
            <a:r>
              <a:rPr lang="ru-RU" dirty="0" err="1" smtClean="0"/>
              <a:t>молочно-м’ясне</a:t>
            </a:r>
            <a:r>
              <a:rPr lang="ru-RU" dirty="0" smtClean="0"/>
              <a:t> </a:t>
            </a:r>
            <a:r>
              <a:rPr lang="ru-RU" dirty="0" err="1" smtClean="0"/>
              <a:t>скотарство</a:t>
            </a:r>
            <a:r>
              <a:rPr lang="ru-RU" dirty="0" smtClean="0"/>
              <a:t>, </a:t>
            </a:r>
            <a:r>
              <a:rPr lang="ru-RU" dirty="0" err="1" smtClean="0"/>
              <a:t>свинарство</a:t>
            </a:r>
            <a:r>
              <a:rPr lang="ru-RU" dirty="0" smtClean="0"/>
              <a:t>, </a:t>
            </a:r>
            <a:r>
              <a:rPr lang="ru-RU" dirty="0" err="1" smtClean="0"/>
              <a:t>птахівництво</a:t>
            </a:r>
            <a:r>
              <a:rPr lang="ru-RU" dirty="0" smtClean="0"/>
              <a:t>. 80 %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тваринництво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D:\++++Фотки\Географія\загружено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95800"/>
            <a:ext cx="2743200" cy="1709670"/>
          </a:xfrm>
          <a:prstGeom prst="rect">
            <a:avLst/>
          </a:prstGeom>
          <a:noFill/>
        </p:spPr>
      </p:pic>
      <p:pic>
        <p:nvPicPr>
          <p:cNvPr id="4099" name="Picture 3" descr="D:\++++Фотки\Географія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33171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Проми</a:t>
            </a:r>
            <a:r>
              <a:rPr lang="uk-UA" dirty="0" err="1" smtClean="0"/>
              <a:t>словість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Білорусь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комплекс </a:t>
            </a:r>
            <a:r>
              <a:rPr lang="ru-RU" dirty="0" err="1" smtClean="0"/>
              <a:t>оброблювальних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орієнтуються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кваліфікованих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: авто-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тракторобудування</a:t>
            </a:r>
            <a:r>
              <a:rPr lang="ru-RU" dirty="0" smtClean="0"/>
              <a:t> (</a:t>
            </a:r>
            <a:r>
              <a:rPr lang="ru-RU" dirty="0" err="1" smtClean="0"/>
              <a:t>Мінськ</a:t>
            </a:r>
            <a:r>
              <a:rPr lang="ru-RU" dirty="0" smtClean="0"/>
              <a:t>, </a:t>
            </a:r>
            <a:r>
              <a:rPr lang="ru-RU" dirty="0" err="1" smtClean="0"/>
              <a:t>Жодіно</a:t>
            </a:r>
            <a:r>
              <a:rPr lang="ru-RU" dirty="0" smtClean="0"/>
              <a:t>, </a:t>
            </a:r>
            <a:r>
              <a:rPr lang="ru-RU" dirty="0" err="1" smtClean="0"/>
              <a:t>Могильов</a:t>
            </a:r>
            <a:r>
              <a:rPr lang="ru-RU" dirty="0" smtClean="0"/>
              <a:t>), </a:t>
            </a:r>
            <a:r>
              <a:rPr lang="ru-RU" dirty="0" err="1" smtClean="0"/>
              <a:t>приладобудування</a:t>
            </a:r>
            <a:r>
              <a:rPr lang="ru-RU" dirty="0" smtClean="0"/>
              <a:t>, </a:t>
            </a:r>
            <a:r>
              <a:rPr lang="ru-RU" dirty="0" err="1" smtClean="0"/>
              <a:t>радіоелектроніка</a:t>
            </a:r>
            <a:r>
              <a:rPr lang="ru-RU" dirty="0" smtClean="0"/>
              <a:t>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(холодильники «Атлант») (</a:t>
            </a:r>
            <a:r>
              <a:rPr lang="ru-RU" dirty="0" err="1" smtClean="0"/>
              <a:t>Мінськ</a:t>
            </a:r>
            <a:r>
              <a:rPr lang="ru-RU" dirty="0" smtClean="0"/>
              <a:t>, </a:t>
            </a:r>
            <a:r>
              <a:rPr lang="ru-RU" dirty="0" err="1" smtClean="0"/>
              <a:t>Вітебськ</a:t>
            </a:r>
            <a:r>
              <a:rPr lang="ru-RU" dirty="0" smtClean="0"/>
              <a:t>, Гомель, </a:t>
            </a:r>
            <a:r>
              <a:rPr lang="ru-RU" dirty="0" err="1" smtClean="0"/>
              <a:t>Мозир</a:t>
            </a:r>
            <a:r>
              <a:rPr lang="ru-RU" dirty="0" smtClean="0"/>
              <a:t>, Брест, </a:t>
            </a:r>
            <a:r>
              <a:rPr lang="ru-RU" dirty="0" err="1" smtClean="0"/>
              <a:t>Ліда</a:t>
            </a:r>
            <a:r>
              <a:rPr lang="ru-RU" dirty="0" smtClean="0"/>
              <a:t>), </a:t>
            </a:r>
            <a:r>
              <a:rPr lang="ru-RU" dirty="0" err="1" smtClean="0"/>
              <a:t>верстатобудування</a:t>
            </a:r>
            <a:r>
              <a:rPr lang="ru-RU" dirty="0" smtClean="0"/>
              <a:t> (</a:t>
            </a:r>
            <a:r>
              <a:rPr lang="ru-RU" dirty="0" err="1" smtClean="0"/>
              <a:t>Мінськ</a:t>
            </a:r>
            <a:r>
              <a:rPr lang="ru-RU" dirty="0" smtClean="0"/>
              <a:t>, </a:t>
            </a:r>
            <a:r>
              <a:rPr lang="ru-RU" dirty="0" err="1" smtClean="0"/>
              <a:t>Вітебськ</a:t>
            </a:r>
            <a:r>
              <a:rPr lang="ru-RU" dirty="0" smtClean="0"/>
              <a:t>, Гомель, </a:t>
            </a:r>
            <a:r>
              <a:rPr lang="ru-RU" dirty="0" err="1" smtClean="0"/>
              <a:t>Пінськ</a:t>
            </a:r>
            <a:r>
              <a:rPr lang="ru-RU" dirty="0" smtClean="0"/>
              <a:t>, Орша, Молодечно). </a:t>
            </a:r>
            <a:endParaRPr lang="ru-RU" dirty="0"/>
          </a:p>
        </p:txBody>
      </p:sp>
      <p:pic>
        <p:nvPicPr>
          <p:cNvPr id="1026" name="Picture 2" descr="D:\++++Фотки\Географія\загружено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447800"/>
            <a:ext cx="1752600" cy="2751288"/>
          </a:xfrm>
          <a:prstGeom prst="rect">
            <a:avLst/>
          </a:prstGeom>
          <a:noFill/>
        </p:spPr>
      </p:pic>
      <p:pic>
        <p:nvPicPr>
          <p:cNvPr id="1027" name="Picture 3" descr="D:\++++Фотки\Географія\загружено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19600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Зовнішньоекономічна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Білорусь</a:t>
            </a:r>
            <a:r>
              <a:rPr lang="ru-RU" dirty="0" smtClean="0"/>
              <a:t> </a:t>
            </a:r>
            <a:r>
              <a:rPr lang="ru-RU" dirty="0" err="1" smtClean="0"/>
              <a:t>експортує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та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продукцію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метали,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ліс</a:t>
            </a:r>
            <a:r>
              <a:rPr lang="ru-RU" dirty="0" smtClean="0"/>
              <a:t>, </a:t>
            </a:r>
            <a:r>
              <a:rPr lang="ru-RU" dirty="0" err="1" smtClean="0"/>
              <a:t>будівельні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лляний</a:t>
            </a:r>
            <a:r>
              <a:rPr lang="ru-RU" dirty="0" smtClean="0"/>
              <a:t> трикотаж,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. </a:t>
            </a:r>
            <a:r>
              <a:rPr lang="ru-RU" b="1" dirty="0" err="1" smtClean="0"/>
              <a:t>Основними</a:t>
            </a:r>
            <a:r>
              <a:rPr lang="ru-RU" b="1" dirty="0" smtClean="0"/>
              <a:t> </a:t>
            </a:r>
            <a:r>
              <a:rPr lang="ru-RU" b="1" dirty="0" err="1" smtClean="0"/>
              <a:t>експортними</a:t>
            </a:r>
            <a:r>
              <a:rPr lang="ru-RU" b="1" dirty="0" smtClean="0"/>
              <a:t> партнерами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, </a:t>
            </a:r>
            <a:r>
              <a:rPr lang="ru-RU" dirty="0" err="1" smtClean="0"/>
              <a:t>Нідерланди</a:t>
            </a:r>
            <a:r>
              <a:rPr lang="ru-RU" dirty="0" smtClean="0"/>
              <a:t>,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 </a:t>
            </a:r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err="1" smtClean="0"/>
              <a:t>Польща</a:t>
            </a:r>
            <a:r>
              <a:rPr lang="ru-RU" dirty="0" smtClean="0"/>
              <a:t>, </a:t>
            </a:r>
            <a:r>
              <a:rPr lang="ru-RU" dirty="0" err="1" smtClean="0"/>
              <a:t>Латвія</a:t>
            </a:r>
            <a:r>
              <a:rPr lang="ru-RU" dirty="0" smtClean="0"/>
              <a:t>. </a:t>
            </a:r>
            <a:r>
              <a:rPr lang="ru-RU" dirty="0" err="1" smtClean="0"/>
              <a:t>Імпортується</a:t>
            </a:r>
            <a:r>
              <a:rPr lang="ru-RU" dirty="0" smtClean="0"/>
              <a:t> </a:t>
            </a:r>
            <a:r>
              <a:rPr lang="ru-RU" dirty="0" err="1" smtClean="0"/>
              <a:t>мінеральна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,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нафтопродукти</a:t>
            </a:r>
            <a:r>
              <a:rPr lang="ru-RU" dirty="0" smtClean="0"/>
              <a:t>, метали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++++Фотки\Географія\загруженно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219200"/>
            <a:ext cx="1676400" cy="2733675"/>
          </a:xfrm>
          <a:prstGeom prst="rect">
            <a:avLst/>
          </a:prstGeom>
          <a:noFill/>
        </p:spPr>
      </p:pic>
      <p:pic>
        <p:nvPicPr>
          <p:cNvPr id="1027" name="Picture 3" descr="D:\++++Фотки\Географія\165b35602c7a00df6c9313fc9af715ca0bf9c2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14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rgbClr val="E40059"/>
      </a:dk1>
      <a:lt1>
        <a:srgbClr val="92D050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</TotalTime>
  <Words>72</Words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Білорусь</vt:lpstr>
      <vt:lpstr>Слайд 2</vt:lpstr>
      <vt:lpstr>Географічне положення </vt:lpstr>
      <vt:lpstr>Клімат</vt:lpstr>
      <vt:lpstr>Народонаселення </vt:lpstr>
      <vt:lpstr>Релігія</vt:lpstr>
      <vt:lpstr>Сільське господарство </vt:lpstr>
      <vt:lpstr>Промисловість </vt:lpstr>
      <vt:lpstr>Зовнішньоекономічна діяльність</vt:lpstr>
      <vt:lpstr>Культура </vt:lpstr>
      <vt:lpstr>Слайд 11</vt:lpstr>
      <vt:lpstr>Брестська фортеця</vt:lpstr>
      <vt:lpstr>Театр опери та балету</vt:lpstr>
      <vt:lpstr>Мірський замок</vt:lpstr>
      <vt:lpstr>Костел святих Сімона та Олени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Білорусь</dc:title>
  <dc:creator>Admin</dc:creator>
  <cp:lastModifiedBy>Admin</cp:lastModifiedBy>
  <cp:revision>26</cp:revision>
  <dcterms:created xsi:type="dcterms:W3CDTF">2013-12-08T15:40:10Z</dcterms:created>
  <dcterms:modified xsi:type="dcterms:W3CDTF">2014-02-23T12:51:17Z</dcterms:modified>
</cp:coreProperties>
</file>