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30C4-DD0F-4E04-8C9E-298A699CDBBF}" type="datetimeFigureOut">
              <a:rPr lang="ru-RU" smtClean="0"/>
              <a:t>03.04.2014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F196-84E4-40FD-BB15-F0D9955429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06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30C4-DD0F-4E04-8C9E-298A699CDBBF}" type="datetimeFigureOut">
              <a:rPr lang="ru-RU" smtClean="0"/>
              <a:t>03.04.2014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F196-84E4-40FD-BB15-F0D9955429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552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30C4-DD0F-4E04-8C9E-298A699CDBBF}" type="datetimeFigureOut">
              <a:rPr lang="ru-RU" smtClean="0"/>
              <a:t>03.04.2014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F196-84E4-40FD-BB15-F0D9955429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820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30C4-DD0F-4E04-8C9E-298A699CDBBF}" type="datetimeFigureOut">
              <a:rPr lang="ru-RU" smtClean="0"/>
              <a:t>03.04.2014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F196-84E4-40FD-BB15-F0D99554296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4691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30C4-DD0F-4E04-8C9E-298A699CDBBF}" type="datetimeFigureOut">
              <a:rPr lang="ru-RU" smtClean="0"/>
              <a:t>03.04.2014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F196-84E4-40FD-BB15-F0D9955429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5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30C4-DD0F-4E04-8C9E-298A699CDBBF}" type="datetimeFigureOut">
              <a:rPr lang="ru-RU" smtClean="0"/>
              <a:t>03.04.2014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F196-84E4-40FD-BB15-F0D9955429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288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30C4-DD0F-4E04-8C9E-298A699CDBBF}" type="datetimeFigureOut">
              <a:rPr lang="ru-RU" smtClean="0"/>
              <a:t>03.04.2014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F196-84E4-40FD-BB15-F0D9955429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413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30C4-DD0F-4E04-8C9E-298A699CDBBF}" type="datetimeFigureOut">
              <a:rPr lang="ru-RU" smtClean="0"/>
              <a:t>03.04.2014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F196-84E4-40FD-BB15-F0D9955429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919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30C4-DD0F-4E04-8C9E-298A699CDBBF}" type="datetimeFigureOut">
              <a:rPr lang="ru-RU" smtClean="0"/>
              <a:t>03.04.2014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F196-84E4-40FD-BB15-F0D9955429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0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30C4-DD0F-4E04-8C9E-298A699CDBBF}" type="datetimeFigureOut">
              <a:rPr lang="ru-RU" smtClean="0"/>
              <a:t>03.04.2014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F196-84E4-40FD-BB15-F0D9955429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002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30C4-DD0F-4E04-8C9E-298A699CDBBF}" type="datetimeFigureOut">
              <a:rPr lang="ru-RU" smtClean="0"/>
              <a:t>03.04.2014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F196-84E4-40FD-BB15-F0D9955429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492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30C4-DD0F-4E04-8C9E-298A699CDBBF}" type="datetimeFigureOut">
              <a:rPr lang="ru-RU" smtClean="0"/>
              <a:t>03.04.2014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F196-84E4-40FD-BB15-F0D9955429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67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30C4-DD0F-4E04-8C9E-298A699CDBBF}" type="datetimeFigureOut">
              <a:rPr lang="ru-RU" smtClean="0"/>
              <a:t>03.04.2014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F196-84E4-40FD-BB15-F0D9955429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68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30C4-DD0F-4E04-8C9E-298A699CDBBF}" type="datetimeFigureOut">
              <a:rPr lang="ru-RU" smtClean="0"/>
              <a:t>03.04.2014</a:t>
            </a:fld>
            <a:endParaRPr lang="ru-R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F196-84E4-40FD-BB15-F0D9955429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12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30C4-DD0F-4E04-8C9E-298A699CDBBF}" type="datetimeFigureOut">
              <a:rPr lang="ru-RU" smtClean="0"/>
              <a:t>03.04.2014</a:t>
            </a:fld>
            <a:endParaRPr lang="ru-RU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F196-84E4-40FD-BB15-F0D9955429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71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30C4-DD0F-4E04-8C9E-298A699CDBBF}" type="datetimeFigureOut">
              <a:rPr lang="ru-RU" smtClean="0"/>
              <a:t>03.04.2014</a:t>
            </a:fld>
            <a:endParaRPr lang="ru-RU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F196-84E4-40FD-BB15-F0D9955429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64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30C4-DD0F-4E04-8C9E-298A699CDBBF}" type="datetimeFigureOut">
              <a:rPr lang="ru-RU" smtClean="0"/>
              <a:t>03.04.2014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F196-84E4-40FD-BB15-F0D9955429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85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6F430C4-DD0F-4E04-8C9E-298A699CDBBF}" type="datetimeFigureOut">
              <a:rPr lang="ru-RU" smtClean="0"/>
              <a:t>03.04.2014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6F196-84E4-40FD-BB15-F0D9955429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9758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  <p:sldLayoutId id="2147484008" r:id="rId13"/>
    <p:sldLayoutId id="2147484009" r:id="rId14"/>
    <p:sldLayoutId id="2147484010" r:id="rId15"/>
    <p:sldLayoutId id="2147484011" r:id="rId16"/>
    <p:sldLayoutId id="21474840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75015" y="629799"/>
            <a:ext cx="9144000" cy="1641490"/>
          </a:xfrm>
        </p:spPr>
        <p:txBody>
          <a:bodyPr/>
          <a:lstStyle/>
          <a:p>
            <a:pPr algn="ctr"/>
            <a:r>
              <a:rPr lang="ru-RU" sz="115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Корея</a:t>
            </a:r>
            <a:endParaRPr lang="ru-RU" sz="115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77394" y="4132712"/>
            <a:ext cx="9144000" cy="754025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Виконали: учениці 11-А класу</a:t>
            </a:r>
          </a:p>
          <a:p>
            <a:r>
              <a:rPr lang="uk-UA" sz="2800" b="1" dirty="0" err="1" smtClean="0">
                <a:solidFill>
                  <a:schemeClr val="bg1"/>
                </a:solidFill>
              </a:rPr>
              <a:t>Кирлейза</a:t>
            </a:r>
            <a:r>
              <a:rPr lang="uk-UA" sz="2800" b="1" dirty="0" smtClean="0">
                <a:solidFill>
                  <a:schemeClr val="bg1"/>
                </a:solidFill>
              </a:rPr>
              <a:t> Софія</a:t>
            </a:r>
          </a:p>
          <a:p>
            <a:r>
              <a:rPr lang="uk-UA" sz="2800" b="1" dirty="0" err="1" smtClean="0">
                <a:solidFill>
                  <a:schemeClr val="bg1"/>
                </a:solidFill>
              </a:rPr>
              <a:t>Мустіпан</a:t>
            </a:r>
            <a:r>
              <a:rPr lang="uk-UA" sz="2800" b="1" dirty="0" smtClean="0">
                <a:solidFill>
                  <a:schemeClr val="bg1"/>
                </a:solidFill>
              </a:rPr>
              <a:t> Вікторія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95" y="-108334"/>
            <a:ext cx="6099958" cy="3117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36" y="3184187"/>
            <a:ext cx="5173683" cy="3523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614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52" y="157152"/>
            <a:ext cx="6366538" cy="47829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345" y="2770662"/>
            <a:ext cx="5048250" cy="4000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1345" y="802326"/>
            <a:ext cx="4417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</a:t>
            </a:r>
            <a:r>
              <a:rPr lang="ru-RU" sz="2400" dirty="0" err="1" smtClean="0"/>
              <a:t>території</a:t>
            </a:r>
            <a:r>
              <a:rPr lang="ru-RU" sz="2400" dirty="0" smtClean="0"/>
              <a:t> </a:t>
            </a:r>
            <a:r>
              <a:rPr lang="ru-RU" sz="2400" dirty="0" err="1" smtClean="0"/>
              <a:t>Північної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Кореї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користуватися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Інтернетом</a:t>
            </a:r>
            <a:r>
              <a:rPr lang="ru-RU" sz="2400" dirty="0" smtClean="0"/>
              <a:t> </a:t>
            </a:r>
            <a:r>
              <a:rPr lang="ru-RU" sz="2400" dirty="0" err="1" smtClean="0"/>
              <a:t>можуть</a:t>
            </a:r>
            <a:r>
              <a:rPr lang="ru-RU" sz="2400" dirty="0" smtClean="0"/>
              <a:t> </a:t>
            </a:r>
            <a:r>
              <a:rPr lang="ru-RU" sz="2400" dirty="0" err="1" smtClean="0"/>
              <a:t>лише</a:t>
            </a:r>
            <a:r>
              <a:rPr lang="ru-RU" sz="2400" dirty="0" smtClean="0"/>
              <a:t> </a:t>
            </a:r>
            <a:r>
              <a:rPr lang="ru-RU" sz="2400" dirty="0" err="1" smtClean="0"/>
              <a:t>співробітники</a:t>
            </a:r>
            <a:r>
              <a:rPr lang="ru-RU" sz="2400" dirty="0" smtClean="0"/>
              <a:t> </a:t>
            </a:r>
            <a:r>
              <a:rPr lang="ru-RU" sz="2400" dirty="0" err="1" smtClean="0"/>
              <a:t>деяких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установ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252" y="524339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Для </a:t>
            </a:r>
            <a:r>
              <a:rPr lang="ru-RU" sz="2400" dirty="0" err="1" smtClean="0"/>
              <a:t>всіх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  <a:r>
              <a:rPr lang="ru-RU" sz="2400" dirty="0" err="1" smtClean="0"/>
              <a:t>жителів</a:t>
            </a:r>
            <a:r>
              <a:rPr lang="ru-RU" sz="2400" dirty="0" smtClean="0"/>
              <a:t> доступна </a:t>
            </a:r>
            <a:r>
              <a:rPr lang="ru-RU" sz="2400" dirty="0" err="1" smtClean="0"/>
              <a:t>національна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комп'ютерна</a:t>
            </a:r>
            <a:r>
              <a:rPr lang="ru-RU" sz="2400" dirty="0" smtClean="0"/>
              <a:t> мережа – </a:t>
            </a:r>
            <a:r>
              <a:rPr lang="ru-RU" sz="2400" dirty="0" err="1" smtClean="0"/>
              <a:t>Кванмен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3515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917" y="271619"/>
            <a:ext cx="8946541" cy="4195481"/>
          </a:xfrm>
        </p:spPr>
        <p:txBody>
          <a:bodyPr>
            <a:normAutofit/>
          </a:bodyPr>
          <a:lstStyle/>
          <a:p>
            <a:r>
              <a:rPr lang="ru-RU" sz="2400" dirty="0"/>
              <a:t>Для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самостійності</a:t>
            </a:r>
            <a:r>
              <a:rPr lang="ru-RU" sz="2400" dirty="0"/>
              <a:t> і </a:t>
            </a:r>
            <a:r>
              <a:rPr lang="ru-RU" sz="2400" dirty="0" err="1"/>
              <a:t>творчих</a:t>
            </a:r>
            <a:r>
              <a:rPr lang="ru-RU" sz="2400" dirty="0"/>
              <a:t> </a:t>
            </a:r>
            <a:r>
              <a:rPr lang="ru-RU" sz="2400" dirty="0" err="1"/>
              <a:t>якостей</a:t>
            </a:r>
            <a:r>
              <a:rPr lang="ru-RU" sz="2400" dirty="0"/>
              <a:t> у </a:t>
            </a:r>
            <a:r>
              <a:rPr lang="ru-RU" sz="2400" dirty="0" err="1"/>
              <a:t>дітей</a:t>
            </a:r>
            <a:r>
              <a:rPr lang="ru-RU" sz="2400" dirty="0"/>
              <a:t> в </a:t>
            </a:r>
            <a:r>
              <a:rPr lang="ru-RU" sz="2400" dirty="0" err="1"/>
              <a:t>північнокорейських</a:t>
            </a:r>
            <a:r>
              <a:rPr lang="ru-RU" sz="2400" dirty="0"/>
              <a:t> школах активно </a:t>
            </a:r>
            <a:r>
              <a:rPr lang="ru-RU" sz="2400" dirty="0" err="1"/>
              <a:t>застосовується</a:t>
            </a:r>
            <a:r>
              <a:rPr lang="ru-RU" sz="2400" dirty="0"/>
              <a:t> </a:t>
            </a:r>
            <a:r>
              <a:rPr lang="ru-RU" sz="2400" dirty="0" err="1"/>
              <a:t>евристика</a:t>
            </a:r>
            <a:r>
              <a:rPr lang="ru-RU" sz="2400" dirty="0"/>
              <a:t>, </a:t>
            </a:r>
            <a:r>
              <a:rPr lang="ru-RU" sz="2400" dirty="0" err="1"/>
              <a:t>тобто</a:t>
            </a:r>
            <a:r>
              <a:rPr lang="ru-RU" sz="2400" dirty="0"/>
              <a:t> </a:t>
            </a:r>
            <a:r>
              <a:rPr lang="ru-RU" sz="2400" dirty="0" err="1"/>
              <a:t>школярів</a:t>
            </a:r>
            <a:r>
              <a:rPr lang="ru-RU" sz="2400" dirty="0"/>
              <a:t> </a:t>
            </a:r>
            <a:r>
              <a:rPr lang="ru-RU" sz="2400" dirty="0" err="1"/>
              <a:t>виучують</a:t>
            </a:r>
            <a:r>
              <a:rPr lang="ru-RU" sz="2400" dirty="0"/>
              <a:t> </a:t>
            </a:r>
            <a:r>
              <a:rPr lang="ru-RU" sz="2400" dirty="0" err="1"/>
              <a:t>неусвідомленим</a:t>
            </a:r>
            <a:r>
              <a:rPr lang="ru-RU" sz="2400" dirty="0"/>
              <a:t>, </a:t>
            </a:r>
            <a:r>
              <a:rPr lang="ru-RU" sz="2400" dirty="0" err="1"/>
              <a:t>інтуїтивним</a:t>
            </a:r>
            <a:r>
              <a:rPr lang="ru-RU" sz="2400" dirty="0"/>
              <a:t> методам </a:t>
            </a:r>
            <a:r>
              <a:rPr lang="ru-RU" sz="2400" dirty="0" err="1"/>
              <a:t>вирішення</a:t>
            </a:r>
            <a:r>
              <a:rPr lang="ru-RU" sz="2400" dirty="0"/>
              <a:t> </a:t>
            </a:r>
            <a:r>
              <a:rPr lang="ru-RU" sz="2400" dirty="0" err="1"/>
              <a:t>завдань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17" y="2699652"/>
            <a:ext cx="5677499" cy="3548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6" y="2144350"/>
            <a:ext cx="5442199" cy="352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2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03" y="399112"/>
            <a:ext cx="6722469" cy="44816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354" y="399112"/>
            <a:ext cx="4258235" cy="31914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908" y="3950648"/>
            <a:ext cx="4429125" cy="2495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1503" y="5189517"/>
            <a:ext cx="6326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Влада </a:t>
            </a:r>
            <a:r>
              <a:rPr lang="ru-RU" sz="2400" dirty="0" err="1" smtClean="0"/>
              <a:t>Північної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Кореї</a:t>
            </a:r>
            <a:r>
              <a:rPr lang="ru-RU" sz="2400" dirty="0" smtClean="0"/>
              <a:t> </a:t>
            </a:r>
            <a:r>
              <a:rPr lang="ru-RU" sz="2400" dirty="0" err="1" smtClean="0"/>
              <a:t>зобов’язала</a:t>
            </a:r>
            <a:r>
              <a:rPr lang="ru-RU" sz="2400" dirty="0" smtClean="0"/>
              <a:t> </a:t>
            </a:r>
            <a:r>
              <a:rPr lang="ru-RU" sz="2400" dirty="0" err="1" smtClean="0"/>
              <a:t>чоловіків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 </a:t>
            </a:r>
            <a:r>
              <a:rPr lang="ru-RU" sz="2400" dirty="0" err="1" smtClean="0"/>
              <a:t>стригтися</a:t>
            </a:r>
            <a:r>
              <a:rPr lang="ru-RU" sz="2400" dirty="0" smtClean="0"/>
              <a:t> так само як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лідер</a:t>
            </a:r>
            <a:r>
              <a:rPr lang="ru-RU" sz="2400" dirty="0" smtClean="0"/>
              <a:t> Ким </a:t>
            </a:r>
            <a:r>
              <a:rPr lang="ru-RU" sz="2400" dirty="0" err="1" smtClean="0"/>
              <a:t>Чен</a:t>
            </a:r>
            <a:r>
              <a:rPr lang="ru-RU" sz="2400" dirty="0" smtClean="0"/>
              <a:t> Ин.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6530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13" y="-261257"/>
            <a:ext cx="9384174" cy="75542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504"/>
            <a:ext cx="12192000" cy="809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5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6892">
            <a:off x="50921" y="133269"/>
            <a:ext cx="6785304" cy="49823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940" y="3128456"/>
            <a:ext cx="5602320" cy="37295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270">
            <a:off x="8152432" y="120167"/>
            <a:ext cx="3880849" cy="514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2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91" y="2315689"/>
            <a:ext cx="6515130" cy="43260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3142" y="237506"/>
            <a:ext cx="102246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тих,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думає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Кореї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живуть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агресивно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налаштовані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люди,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можемо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навести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один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цікавий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факт: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рівень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злочинності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Кореї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набагато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нижче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ніж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таких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країнах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Німеччина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США,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Росія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одна з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найбезпечніших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світу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Наркотики тут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знаходяться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повною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забороною,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крадіжки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трапляються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вкрай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рідко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Так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сміливо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проходьте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будь-яке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підворіття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вночі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нічого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поганого з вами в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Кореї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трапиться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276" y="2023833"/>
            <a:ext cx="4765716" cy="357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115" y="2154691"/>
            <a:ext cx="6151968" cy="46139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42" y="266401"/>
            <a:ext cx="3899395" cy="60110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8521" y="85071"/>
            <a:ext cx="71960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Зустріти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вулиці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людину</a:t>
            </a:r>
            <a:r>
              <a:rPr lang="ru-RU" sz="2400" dirty="0" smtClean="0"/>
              <a:t> з </a:t>
            </a:r>
            <a:r>
              <a:rPr lang="ru-RU" sz="2400" dirty="0" err="1" smtClean="0"/>
              <a:t>надмірною</a:t>
            </a:r>
            <a:r>
              <a:rPr lang="ru-RU" sz="2400" dirty="0" smtClean="0"/>
              <a:t> вагою вам практично не </a:t>
            </a:r>
            <a:r>
              <a:rPr lang="ru-RU" sz="2400" dirty="0" err="1" smtClean="0"/>
              <a:t>вдасться</a:t>
            </a:r>
            <a:r>
              <a:rPr lang="ru-RU" sz="2400" dirty="0" smtClean="0"/>
              <a:t>. Не </a:t>
            </a:r>
            <a:r>
              <a:rPr lang="ru-RU" sz="2400" dirty="0" err="1" smtClean="0"/>
              <a:t>дивуйтеся</a:t>
            </a:r>
            <a:r>
              <a:rPr lang="ru-RU" sz="2400" dirty="0" smtClean="0"/>
              <a:t>,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замість</a:t>
            </a:r>
            <a:r>
              <a:rPr lang="ru-RU" sz="2400" dirty="0" smtClean="0"/>
              <a:t> «Як </a:t>
            </a:r>
            <a:r>
              <a:rPr lang="ru-RU" sz="2400" dirty="0" err="1" smtClean="0"/>
              <a:t>справи</a:t>
            </a:r>
            <a:r>
              <a:rPr lang="ru-RU" sz="2400" dirty="0" smtClean="0"/>
              <a:t>?» Ви </a:t>
            </a:r>
            <a:r>
              <a:rPr lang="ru-RU" sz="2400" dirty="0" err="1" smtClean="0"/>
              <a:t>почуєте</a:t>
            </a:r>
            <a:r>
              <a:rPr lang="ru-RU" sz="2400" dirty="0" smtClean="0"/>
              <a:t> «Як </a:t>
            </a:r>
            <a:r>
              <a:rPr lang="ru-RU" sz="2400" dirty="0" err="1" smtClean="0"/>
              <a:t>поїли</a:t>
            </a:r>
            <a:r>
              <a:rPr lang="ru-RU" sz="2400" dirty="0" smtClean="0"/>
              <a:t>?», Для </a:t>
            </a:r>
            <a:r>
              <a:rPr lang="ru-RU" sz="2400" dirty="0" err="1" smtClean="0"/>
              <a:t>корейця</a:t>
            </a:r>
            <a:r>
              <a:rPr lang="ru-RU" sz="2400" dirty="0" smtClean="0"/>
              <a:t> буде мало не </a:t>
            </a:r>
            <a:r>
              <a:rPr lang="ru-RU" sz="2400" dirty="0" err="1" smtClean="0"/>
              <a:t>грішно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пропустити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хоча</a:t>
            </a:r>
            <a:r>
              <a:rPr lang="ru-RU" sz="2400" dirty="0" smtClean="0"/>
              <a:t> б один </a:t>
            </a:r>
            <a:r>
              <a:rPr lang="ru-RU" sz="2400" dirty="0" err="1" smtClean="0"/>
              <a:t>прийом</a:t>
            </a:r>
            <a:r>
              <a:rPr lang="ru-RU" sz="2400" dirty="0" smtClean="0"/>
              <a:t> </a:t>
            </a:r>
            <a:r>
              <a:rPr lang="ru-RU" sz="2400" dirty="0" err="1" smtClean="0"/>
              <a:t>їжі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1850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880" y="1852550"/>
            <a:ext cx="6444343" cy="48332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470" y="1852551"/>
            <a:ext cx="6068530" cy="48332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4456" y="130629"/>
            <a:ext cx="103829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Корейці</a:t>
            </a:r>
            <a:r>
              <a:rPr lang="ru-RU" sz="2000" dirty="0" smtClean="0"/>
              <a:t> —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працьовита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нація</a:t>
            </a:r>
            <a:r>
              <a:rPr lang="ru-RU" sz="2000" dirty="0" smtClean="0"/>
              <a:t>, </a:t>
            </a:r>
            <a:r>
              <a:rPr lang="ru-RU" sz="2000" dirty="0" err="1" smtClean="0"/>
              <a:t>поняття</a:t>
            </a:r>
            <a:r>
              <a:rPr lang="ru-RU" sz="2000" dirty="0" smtClean="0"/>
              <a:t> «</a:t>
            </a:r>
            <a:r>
              <a:rPr lang="ru-RU" sz="2000" dirty="0" err="1" smtClean="0"/>
              <a:t>відпустка</a:t>
            </a:r>
            <a:r>
              <a:rPr lang="ru-RU" sz="2000" dirty="0" smtClean="0"/>
              <a:t>» </a:t>
            </a:r>
            <a:r>
              <a:rPr lang="ru-RU" sz="2000" dirty="0" err="1" smtClean="0"/>
              <a:t>відсутнє</a:t>
            </a:r>
            <a:r>
              <a:rPr lang="ru-RU" sz="2000" dirty="0" smtClean="0"/>
              <a:t> як </a:t>
            </a:r>
            <a:r>
              <a:rPr lang="ru-RU" sz="2000" dirty="0" err="1" smtClean="0"/>
              <a:t>таке</a:t>
            </a:r>
            <a:r>
              <a:rPr lang="ru-RU" sz="2000" dirty="0" smtClean="0"/>
              <a:t>. Є </a:t>
            </a:r>
            <a:r>
              <a:rPr lang="ru-RU" sz="2000" dirty="0" err="1" smtClean="0"/>
              <a:t>відгули</a:t>
            </a:r>
            <a:r>
              <a:rPr lang="ru-RU" sz="2000" dirty="0" smtClean="0"/>
              <a:t>, </a:t>
            </a:r>
            <a:r>
              <a:rPr lang="ru-RU" sz="2000" dirty="0" err="1" smtClean="0"/>
              <a:t>звичайно</a:t>
            </a:r>
            <a:r>
              <a:rPr lang="ru-RU" sz="2000" dirty="0" smtClean="0"/>
              <a:t>, і </a:t>
            </a:r>
            <a:r>
              <a:rPr lang="ru-RU" sz="2000" dirty="0" err="1" smtClean="0"/>
              <a:t>зовсім</a:t>
            </a:r>
            <a:r>
              <a:rPr lang="ru-RU" sz="2000" dirty="0" smtClean="0"/>
              <a:t> </a:t>
            </a:r>
            <a:r>
              <a:rPr lang="ru-RU" sz="2000" dirty="0" err="1" smtClean="0"/>
              <a:t>небагато</a:t>
            </a:r>
            <a:r>
              <a:rPr lang="ru-RU" sz="2000" dirty="0" smtClean="0"/>
              <a:t> </a:t>
            </a:r>
            <a:r>
              <a:rPr lang="ru-RU" sz="2000" dirty="0" err="1" smtClean="0"/>
              <a:t>днів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національних</a:t>
            </a:r>
            <a:r>
              <a:rPr lang="ru-RU" sz="2000" dirty="0" smtClean="0"/>
              <a:t> свят, як, </a:t>
            </a:r>
            <a:r>
              <a:rPr lang="ru-RU" sz="2000" dirty="0" err="1" smtClean="0"/>
              <a:t>наприклад</a:t>
            </a:r>
            <a:r>
              <a:rPr lang="ru-RU" sz="2000" dirty="0" smtClean="0"/>
              <a:t>, </a:t>
            </a:r>
            <a:r>
              <a:rPr lang="ru-RU" sz="2000" dirty="0" err="1" smtClean="0"/>
              <a:t>Новий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рік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осінній</a:t>
            </a:r>
            <a:r>
              <a:rPr lang="ru-RU" sz="2000" dirty="0" smtClean="0"/>
              <a:t> фестиваль. </a:t>
            </a:r>
            <a:r>
              <a:rPr lang="ru-RU" sz="2000" dirty="0" err="1" smtClean="0"/>
              <a:t>Загалом</a:t>
            </a:r>
            <a:r>
              <a:rPr lang="ru-RU" sz="2000" dirty="0" smtClean="0"/>
              <a:t>, </a:t>
            </a:r>
            <a:r>
              <a:rPr lang="ru-RU" sz="2000" dirty="0" err="1" smtClean="0"/>
              <a:t>середньостатистичний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кореєць</a:t>
            </a:r>
            <a:r>
              <a:rPr lang="ru-RU" sz="2000" dirty="0" smtClean="0"/>
              <a:t> </a:t>
            </a:r>
            <a:r>
              <a:rPr lang="ru-RU" sz="2000" dirty="0" err="1" smtClean="0"/>
              <a:t>ніколи</a:t>
            </a:r>
            <a:r>
              <a:rPr lang="ru-RU" sz="2000" dirty="0" smtClean="0"/>
              <a:t> не </a:t>
            </a:r>
            <a:r>
              <a:rPr lang="ru-RU" sz="2000" dirty="0" err="1" smtClean="0"/>
              <a:t>сидить</a:t>
            </a:r>
            <a:r>
              <a:rPr lang="ru-RU" sz="2000" dirty="0" smtClean="0"/>
              <a:t> без </a:t>
            </a:r>
            <a:r>
              <a:rPr lang="ru-RU" sz="2000" dirty="0" err="1" smtClean="0"/>
              <a:t>діла</a:t>
            </a:r>
            <a:r>
              <a:rPr lang="ru-RU" sz="2000" dirty="0" smtClean="0"/>
              <a:t>, а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і </a:t>
            </a:r>
            <a:r>
              <a:rPr lang="ru-RU" sz="2000" dirty="0" err="1" smtClean="0"/>
              <a:t>видалася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вільна</a:t>
            </a:r>
            <a:r>
              <a:rPr lang="ru-RU" sz="2000" dirty="0" smtClean="0"/>
              <a:t> </a:t>
            </a:r>
            <a:r>
              <a:rPr lang="ru-RU" sz="2000" dirty="0" err="1" smtClean="0"/>
              <a:t>хвилинка</a:t>
            </a:r>
            <a:r>
              <a:rPr lang="ru-RU" sz="2000" dirty="0" smtClean="0"/>
              <a:t>, </a:t>
            </a:r>
            <a:r>
              <a:rPr lang="ru-RU" sz="2000" dirty="0" err="1" smtClean="0"/>
              <a:t>віддасть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перевагу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прогулянці</a:t>
            </a:r>
            <a:r>
              <a:rPr lang="ru-RU" sz="2000" dirty="0" smtClean="0"/>
              <a:t> в горах.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0223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3" y="-83128"/>
            <a:ext cx="10411693" cy="6941128"/>
          </a:xfrm>
        </p:spPr>
      </p:pic>
    </p:spTree>
    <p:extLst>
      <p:ext uri="{BB962C8B-B14F-4D97-AF65-F5344CB8AC3E}">
        <p14:creationId xmlns:p14="http://schemas.microsoft.com/office/powerpoint/2010/main" val="283009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81" y="0"/>
            <a:ext cx="10272156" cy="6875718"/>
          </a:xfrm>
        </p:spPr>
      </p:pic>
    </p:spTree>
    <p:extLst>
      <p:ext uri="{BB962C8B-B14F-4D97-AF65-F5344CB8AC3E}">
        <p14:creationId xmlns:p14="http://schemas.microsoft.com/office/powerpoint/2010/main" val="338658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90" y="-37827"/>
            <a:ext cx="9156284" cy="6895827"/>
          </a:xfrm>
        </p:spPr>
      </p:pic>
    </p:spTree>
    <p:extLst>
      <p:ext uri="{BB962C8B-B14F-4D97-AF65-F5344CB8AC3E}">
        <p14:creationId xmlns:p14="http://schemas.microsoft.com/office/powerpoint/2010/main" val="274567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123</TotalTime>
  <Words>248</Words>
  <Application>Microsoft Office PowerPoint</Application>
  <PresentationFormat>Широкоэкранный</PresentationFormat>
  <Paragraphs>11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Times New Roman</vt:lpstr>
      <vt:lpstr>Wingdings 3</vt:lpstr>
      <vt:lpstr>Ион</vt:lpstr>
      <vt:lpstr>Корея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Корея</dc:title>
  <dc:creator>Вова</dc:creator>
  <cp:lastModifiedBy>Вова</cp:lastModifiedBy>
  <cp:revision>9</cp:revision>
  <dcterms:created xsi:type="dcterms:W3CDTF">2014-04-03T14:54:50Z</dcterms:created>
  <dcterms:modified xsi:type="dcterms:W3CDTF">2014-04-03T17:04:22Z</dcterms:modified>
</cp:coreProperties>
</file>