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6599A-FF95-41D5-A267-64D54311200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E2A59-835C-4338-B33A-06529E20DB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24C7C-D8B7-4F96-AC60-402FA849674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87AD8-02A8-4E8C-84D3-D52BF9130DD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0934F-B923-4F41-9602-B5F28723626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F18C9-4931-4585-A9E2-A388C90CD44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9A54-0AC9-4431-947B-AB9259BC2A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12BE-B12D-42D6-B264-CF0F71E069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D57E-4CDD-4158-A2A0-6AD6CD8259D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C8F3-4FD3-4AC5-A3B9-E7D0AFB542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C705-1F76-4107-B084-3128D5D04D9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68D40F-BFA1-4E11-80F9-F6B26F0F62D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води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юдиною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000" dirty="0" smtClean="0"/>
              <a:t>Виконала</a:t>
            </a:r>
          </a:p>
          <a:p>
            <a:r>
              <a:rPr lang="uk-UA" sz="2000" dirty="0" smtClean="0"/>
              <a:t>учениця 5-Б </a:t>
            </a:r>
            <a:r>
              <a:rPr lang="uk-UA" sz="2000" dirty="0" smtClean="0"/>
              <a:t>класу</a:t>
            </a:r>
            <a:endParaRPr lang="uk-UA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oda-v-organizme-chelov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91675" cy="3929067"/>
          </a:xfrm>
          <a:prstGeom prst="rect">
            <a:avLst/>
          </a:prstGeom>
        </p:spPr>
      </p:pic>
      <p:pic>
        <p:nvPicPr>
          <p:cNvPr id="4" name="Рисунок 3" descr="voda-v-organizme-chelov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1080" y="3357562"/>
            <a:ext cx="2302920" cy="3500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Вода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Приблизно</a:t>
            </a:r>
            <a:r>
              <a:rPr lang="ru-RU" dirty="0"/>
              <a:t> на 2/3 </a:t>
            </a:r>
            <a:r>
              <a:rPr lang="ru-RU" dirty="0" err="1"/>
              <a:t>людське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води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 smtClean="0"/>
              <a:t>клітини</a:t>
            </a:r>
            <a:r>
              <a:rPr lang="ru-RU" dirty="0"/>
              <a:t> </a:t>
            </a:r>
            <a:r>
              <a:rPr lang="ru-RU" dirty="0" smtClean="0"/>
              <a:t>вона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перше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кількісно</a:t>
            </a:r>
            <a:r>
              <a:rPr lang="ru-RU" dirty="0" err="1">
                <a:solidFill>
                  <a:schemeClr val="bg1"/>
                </a:solidFill>
              </a:rPr>
              <a:t>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Чим </a:t>
            </a:r>
            <a:r>
              <a:rPr lang="ru-RU" dirty="0" err="1"/>
              <a:t>більше</a:t>
            </a:r>
            <a:r>
              <a:rPr lang="ru-RU" dirty="0"/>
              <a:t> в </a:t>
            </a:r>
            <a:r>
              <a:rPr lang="ru-RU" dirty="0" err="1" smtClean="0"/>
              <a:t>клітині</a:t>
            </a:r>
            <a:r>
              <a:rPr lang="ru-RU" dirty="0" smtClean="0"/>
              <a:t> </a:t>
            </a:r>
            <a:r>
              <a:rPr lang="ru-RU" dirty="0"/>
              <a:t>води,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>
                <a:solidFill>
                  <a:schemeClr val="bg1"/>
                </a:solidFill>
              </a:rPr>
              <a:t>вище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da-v-organizme-chelov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0090"/>
            <a:ext cx="9144000" cy="7837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Властивості</a:t>
            </a:r>
            <a:r>
              <a:rPr lang="ru-RU" dirty="0">
                <a:solidFill>
                  <a:schemeClr val="bg1"/>
                </a:solidFill>
              </a:rPr>
              <a:t> води та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функції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організмі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Без води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було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неможливе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збереження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обсягу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пружності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живої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клітини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Переважна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частина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хімічних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реакцій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організмі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протікає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водних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розчинах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Виборча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здатність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розчиняти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не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розчиняти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певні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речовини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висока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теплоємність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теплопровідність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нестисливі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інші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властивості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роблять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воду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незамінною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життя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 води у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Людина </a:t>
            </a:r>
            <a:r>
              <a:rPr lang="ru-RU" sz="2400" dirty="0" err="1"/>
              <a:t>має</a:t>
            </a:r>
            <a:r>
              <a:rPr lang="ru-RU" sz="2400" dirty="0"/>
              <a:t> справу </a:t>
            </a:r>
            <a:r>
              <a:rPr lang="ru-RU" sz="2400" dirty="0" err="1"/>
              <a:t>з</a:t>
            </a:r>
            <a:r>
              <a:rPr lang="ru-RU" sz="2400" dirty="0"/>
              <a:t> водою </a:t>
            </a:r>
            <a:r>
              <a:rPr lang="ru-RU" sz="2400" dirty="0" err="1"/>
              <a:t>щодня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 Вона </a:t>
            </a:r>
            <a:r>
              <a:rPr lang="ru-RU" sz="2400" dirty="0" err="1"/>
              <a:t>використовує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для </a:t>
            </a:r>
            <a:r>
              <a:rPr lang="ru-RU" sz="2400" dirty="0" err="1"/>
              <a:t>пиття</a:t>
            </a:r>
            <a:r>
              <a:rPr lang="ru-RU" sz="2400" dirty="0"/>
              <a:t> та </a:t>
            </a:r>
            <a:r>
              <a:rPr lang="ru-RU" sz="2400" dirty="0" err="1"/>
              <a:t>приготування</a:t>
            </a:r>
            <a:r>
              <a:rPr lang="ru-RU" sz="2400" dirty="0"/>
              <a:t> </a:t>
            </a:r>
            <a:r>
              <a:rPr lang="ru-RU" sz="2400" dirty="0" err="1"/>
              <a:t>їжі</a:t>
            </a:r>
            <a:r>
              <a:rPr lang="ru-RU" sz="2400" dirty="0"/>
              <a:t>, </a:t>
            </a:r>
            <a:r>
              <a:rPr lang="ru-RU" sz="2400" dirty="0" err="1"/>
              <a:t>умивання</a:t>
            </a:r>
            <a:r>
              <a:rPr lang="ru-RU" sz="2400" dirty="0"/>
              <a:t>, </a:t>
            </a:r>
            <a:r>
              <a:rPr lang="ru-RU" sz="2400" dirty="0" err="1"/>
              <a:t>купання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voda-v-organizme-chelov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14875"/>
            <a:ext cx="2981325" cy="2143125"/>
          </a:xfrm>
          <a:prstGeom prst="rect">
            <a:avLst/>
          </a:prstGeom>
        </p:spPr>
      </p:pic>
      <p:pic>
        <p:nvPicPr>
          <p:cNvPr id="5" name="Рисунок 4" descr="9c645cda380baaeecb663aa32307902f_25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071942"/>
            <a:ext cx="3714743" cy="2786058"/>
          </a:xfrm>
          <a:prstGeom prst="rect">
            <a:avLst/>
          </a:prstGeom>
        </p:spPr>
      </p:pic>
      <p:pic>
        <p:nvPicPr>
          <p:cNvPr id="6" name="Рисунок 5" descr="1387299193_van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042" y="2786057"/>
            <a:ext cx="3011826" cy="2352989"/>
          </a:xfrm>
          <a:prstGeom prst="rect">
            <a:avLst/>
          </a:prstGeom>
        </p:spPr>
      </p:pic>
      <p:pic>
        <p:nvPicPr>
          <p:cNvPr id="8" name="Рисунок 7" descr="Пить-вод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714620"/>
            <a:ext cx="2991893" cy="2014541"/>
          </a:xfrm>
          <a:prstGeom prst="rect">
            <a:avLst/>
          </a:prstGeom>
        </p:spPr>
      </p:pic>
      <p:pic>
        <p:nvPicPr>
          <p:cNvPr id="7" name="Рисунок 6" descr="stiralka-front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4143380"/>
            <a:ext cx="2030549" cy="3000363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Життя без 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Якщо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без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їжі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можна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прожити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 50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днів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то без води — не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більше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5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Сильне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зневоднення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може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призвести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непритомності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виникнення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галюцинацій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Зрештою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такий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стан без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надання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медичної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допомоги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закінчується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летально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Спрага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нерідко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маскується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апетит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Якщо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вас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тягне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перекусити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часто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буває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досить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просто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попити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води.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ить-вод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70187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Potok-vody</Template>
  <TotalTime>38</TotalTime>
  <Words>149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Diseño predeterminado</vt:lpstr>
      <vt:lpstr>Використання води людиною</vt:lpstr>
      <vt:lpstr>Вода – це життя</vt:lpstr>
      <vt:lpstr>Властивості води та її функції в організмі </vt:lpstr>
      <vt:lpstr>Роль води у повсякденному житті людини </vt:lpstr>
      <vt:lpstr>Життя без води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води людиною</dc:title>
  <dc:creator>Пользователь Windows</dc:creator>
  <cp:lastModifiedBy>Пользователь Windows</cp:lastModifiedBy>
  <cp:revision>16</cp:revision>
  <dcterms:created xsi:type="dcterms:W3CDTF">2014-02-16T15:52:20Z</dcterms:created>
  <dcterms:modified xsi:type="dcterms:W3CDTF">2015-02-14T19:47:06Z</dcterms:modified>
</cp:coreProperties>
</file>