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59"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67" d="100"/>
          <a:sy n="67" d="100"/>
        </p:scale>
        <p:origin x="-42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49981FB6-74CE-4D63-89B3-9A41D81CBDAF}"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49981FB6-74CE-4D63-89B3-9A41D81CBDA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5F8388B-D569-4EEB-8C5A-7DE4AA3F4C2F}" type="datetimeFigureOut">
              <a:rPr lang="ru-RU" smtClean="0"/>
              <a:pPr/>
              <a:t>25.02.2013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981FB6-74CE-4D63-89B3-9A41D81CBDA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5F8388B-D569-4EEB-8C5A-7DE4AA3F4C2F}" type="datetimeFigureOut">
              <a:rPr lang="ru-RU" smtClean="0"/>
              <a:pPr/>
              <a:t>25.02.2013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9981FB6-74CE-4D63-89B3-9A41D81CBDAF}"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ideo" Target="file:///E:\&#1073;&#1072;&#1096;&#1085;&#1080;\The%20911%20Tribute%20of%20Light%20Short%20Film.mp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dLLMH8GNNmp34YfoaJdfNgwLNdYLC6tMLEalzQIFIrA.jpg"/>
          <p:cNvPicPr>
            <a:picLocks noChangeAspect="1"/>
          </p:cNvPicPr>
          <p:nvPr/>
        </p:nvPicPr>
        <p:blipFill>
          <a:blip r:embed="rId2"/>
          <a:stretch>
            <a:fillRect/>
          </a:stretch>
        </p:blipFill>
        <p:spPr>
          <a:xfrm>
            <a:off x="0" y="-144780"/>
            <a:ext cx="9143999" cy="7147560"/>
          </a:xfrm>
          <a:prstGeom prst="rect">
            <a:avLst/>
          </a:prstGeom>
        </p:spPr>
      </p:pic>
      <p:sp>
        <p:nvSpPr>
          <p:cNvPr id="9" name="Прямоугольник 8"/>
          <p:cNvSpPr/>
          <p:nvPr/>
        </p:nvSpPr>
        <p:spPr>
          <a:xfrm>
            <a:off x="571472" y="214290"/>
            <a:ext cx="8001056"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Заголовок 9"/>
          <p:cNvSpPr>
            <a:spLocks noGrp="1"/>
          </p:cNvSpPr>
          <p:nvPr>
            <p:ph type="title"/>
          </p:nvPr>
        </p:nvSpPr>
        <p:spPr>
          <a:xfrm>
            <a:off x="214282" y="274638"/>
            <a:ext cx="8472518" cy="1797040"/>
          </a:xfrm>
        </p:spPr>
        <p:txBody>
          <a:bodyPr>
            <a:normAutofit fontScale="90000"/>
          </a:bodyPr>
          <a:lstStyle/>
          <a:p>
            <a:r>
              <a:rPr lang="ru-RU" sz="1070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sz="1070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sz="1070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sz="1070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10700" i="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TWIN TOWERS</a:t>
            </a:r>
            <a:r>
              <a:rPr lang="ru-RU" sz="4400" i="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sz="4400" i="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ru-RU"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5072066" cy="5262979"/>
          </a:xfrm>
          <a:prstGeom prst="rect">
            <a:avLst/>
          </a:prstGeom>
        </p:spPr>
        <p:txBody>
          <a:bodyPr wrap="square">
            <a:spAutoFit/>
          </a:bodyPr>
          <a:lstStyle/>
          <a:p>
            <a:r>
              <a:rPr lang="en-US" sz="2400" dirty="0" smtClean="0"/>
              <a:t>The World Trade Center in New York was built according to the project of Japanese architect to the minor Of Yamasaki, it was built to 1970, it is officially opened on April 4, 1973 and it was destroyed as a result terrorist act on September 11, 2001. Complex consisted of 7 buildings, each on 110 floors (northern with the height of 417 m and southern with the height of 415 m). For a while after the end of the building of tower they were the highest skyscrapers in the world </a:t>
            </a:r>
            <a:endParaRPr lang="ru-RU" sz="2400" dirty="0"/>
          </a:p>
        </p:txBody>
      </p:sp>
      <p:pic>
        <p:nvPicPr>
          <p:cNvPr id="3" name="Рисунок 2" descr="twin towers.jpg"/>
          <p:cNvPicPr>
            <a:picLocks noChangeAspect="1"/>
          </p:cNvPicPr>
          <p:nvPr/>
        </p:nvPicPr>
        <p:blipFill>
          <a:blip r:embed="rId2"/>
          <a:stretch>
            <a:fillRect/>
          </a:stretch>
        </p:blipFill>
        <p:spPr>
          <a:xfrm>
            <a:off x="4972046" y="500042"/>
            <a:ext cx="4171954" cy="521494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th_wtc_01.jpg"/>
          <p:cNvPicPr>
            <a:picLocks noChangeAspect="1"/>
          </p:cNvPicPr>
          <p:nvPr/>
        </p:nvPicPr>
        <p:blipFill>
          <a:blip r:embed="rId2"/>
          <a:stretch>
            <a:fillRect/>
          </a:stretch>
        </p:blipFill>
        <p:spPr>
          <a:xfrm>
            <a:off x="4875638" y="1857364"/>
            <a:ext cx="4268362" cy="2838461"/>
          </a:xfrm>
          <a:prstGeom prst="rect">
            <a:avLst/>
          </a:prstGeom>
        </p:spPr>
      </p:pic>
      <p:sp>
        <p:nvSpPr>
          <p:cNvPr id="4" name="Прямоугольник 3"/>
          <p:cNvSpPr/>
          <p:nvPr/>
        </p:nvSpPr>
        <p:spPr>
          <a:xfrm>
            <a:off x="214282" y="285728"/>
            <a:ext cx="9144000" cy="830997"/>
          </a:xfrm>
          <a:prstGeom prst="rect">
            <a:avLst/>
          </a:prstGeom>
        </p:spPr>
        <p:txBody>
          <a:bodyPr wrap="square">
            <a:spAutoFit/>
          </a:bodyPr>
          <a:lstStyle/>
          <a:p>
            <a:pPr algn="ctr"/>
            <a:r>
              <a:rPr lang="en-US" sz="2400" b="1" i="1" dirty="0" smtClean="0">
                <a:solidFill>
                  <a:srgbClr val="FFFF00"/>
                </a:solidFill>
              </a:rPr>
              <a:t>As the American Twin Towers of the World Trade Center were built</a:t>
            </a:r>
            <a:endParaRPr lang="ru-RU" sz="2400" b="1" i="1" dirty="0">
              <a:solidFill>
                <a:srgbClr val="FFFF00"/>
              </a:solidFill>
            </a:endParaRPr>
          </a:p>
        </p:txBody>
      </p:sp>
      <p:sp>
        <p:nvSpPr>
          <p:cNvPr id="5" name="Прямоугольник 4"/>
          <p:cNvSpPr/>
          <p:nvPr/>
        </p:nvSpPr>
        <p:spPr>
          <a:xfrm>
            <a:off x="0" y="1225689"/>
            <a:ext cx="4714876" cy="5262979"/>
          </a:xfrm>
          <a:prstGeom prst="rect">
            <a:avLst/>
          </a:prstGeom>
        </p:spPr>
        <p:txBody>
          <a:bodyPr wrap="square">
            <a:spAutoFit/>
          </a:bodyPr>
          <a:lstStyle/>
          <a:p>
            <a:r>
              <a:rPr lang="en-US" sz="2400" dirty="0" smtClean="0"/>
              <a:t>In the 60's the prestige of American democracy shook. In order to wake up in the consciousness of people pride for its country and to return the people of the USA optimism and the faith in the future was necessary project - something immense, that will act on minds and feelings of millions of people.</a:t>
            </a:r>
          </a:p>
          <a:p>
            <a:r>
              <a:rPr lang="en-US" sz="2400" dirty="0" smtClean="0"/>
              <a:t>The projects, capable of striking the imagination of American people, was advanced several.</a:t>
            </a:r>
            <a:endParaRPr lang="ru-RU"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Twin-Towers--9547.jpg"/>
          <p:cNvPicPr>
            <a:picLocks noChangeAspect="1"/>
          </p:cNvPicPr>
          <p:nvPr/>
        </p:nvPicPr>
        <p:blipFill>
          <a:blip r:embed="rId2"/>
          <a:stretch>
            <a:fillRect/>
          </a:stretch>
        </p:blipFill>
        <p:spPr>
          <a:xfrm>
            <a:off x="5178376" y="2285992"/>
            <a:ext cx="3965624" cy="3357562"/>
          </a:xfrm>
          <a:prstGeom prst="rect">
            <a:avLst/>
          </a:prstGeom>
        </p:spPr>
      </p:pic>
      <p:sp>
        <p:nvSpPr>
          <p:cNvPr id="3" name="Прямоугольник 2"/>
          <p:cNvSpPr/>
          <p:nvPr/>
        </p:nvSpPr>
        <p:spPr>
          <a:xfrm>
            <a:off x="0" y="928670"/>
            <a:ext cx="4572000" cy="5324535"/>
          </a:xfrm>
          <a:prstGeom prst="rect">
            <a:avLst/>
          </a:prstGeom>
        </p:spPr>
        <p:txBody>
          <a:bodyPr>
            <a:spAutoFit/>
          </a:bodyPr>
          <a:lstStyle/>
          <a:p>
            <a:r>
              <a:rPr lang="en-US" sz="2000" dirty="0" smtClean="0"/>
              <a:t>The structure of buildings was simple and reasonable. Facades are made in the form bodies from steel and mounted on them modular aluminum sections by the sizes of 3,5km 10 m, prepared with the plant method of stamping. This construction  was capable of resisting wind pressure, very strong at the enormous height. The building of the World Trade Center they could even maintain collision with the aircraft or another projectile. But unhappy Gemini did not keep balance with the strongest explosion and the fire of 5 thousand liters of the aviation gasoline from the tanks of aggressive aircraft.</a:t>
            </a:r>
            <a:endParaRPr lang="ru-RU"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flight-175-spet11.jpg"/>
          <p:cNvPicPr>
            <a:picLocks noChangeAspect="1"/>
          </p:cNvPicPr>
          <p:nvPr/>
        </p:nvPicPr>
        <p:blipFill>
          <a:blip r:embed="rId2"/>
          <a:stretch>
            <a:fillRect/>
          </a:stretch>
        </p:blipFill>
        <p:spPr>
          <a:xfrm>
            <a:off x="4598952" y="2500306"/>
            <a:ext cx="4545048" cy="3052757"/>
          </a:xfrm>
          <a:prstGeom prst="rect">
            <a:avLst/>
          </a:prstGeom>
        </p:spPr>
      </p:pic>
      <p:sp>
        <p:nvSpPr>
          <p:cNvPr id="3" name="Прямоугольник 2"/>
          <p:cNvSpPr/>
          <p:nvPr/>
        </p:nvSpPr>
        <p:spPr>
          <a:xfrm>
            <a:off x="0" y="500042"/>
            <a:ext cx="9286908" cy="830997"/>
          </a:xfrm>
          <a:prstGeom prst="rect">
            <a:avLst/>
          </a:prstGeom>
        </p:spPr>
        <p:txBody>
          <a:bodyPr wrap="square">
            <a:spAutoFit/>
          </a:bodyPr>
          <a:lstStyle/>
          <a:p>
            <a:pPr algn="ctr"/>
            <a:r>
              <a:rPr lang="en-US" sz="2400" b="1" i="1" dirty="0" smtClean="0">
                <a:solidFill>
                  <a:srgbClr val="FFFF00"/>
                </a:solidFill>
              </a:rPr>
              <a:t> Chronicle item of the events of act of terror on September 11 in America</a:t>
            </a:r>
            <a:endParaRPr lang="ru-RU" sz="2400" b="1" i="1" dirty="0">
              <a:solidFill>
                <a:srgbClr val="FFFF00"/>
              </a:solidFill>
            </a:endParaRPr>
          </a:p>
        </p:txBody>
      </p:sp>
      <p:sp>
        <p:nvSpPr>
          <p:cNvPr id="4" name="Прямоугольник 3"/>
          <p:cNvSpPr/>
          <p:nvPr/>
        </p:nvSpPr>
        <p:spPr>
          <a:xfrm>
            <a:off x="0" y="1714488"/>
            <a:ext cx="4572000" cy="4893647"/>
          </a:xfrm>
          <a:prstGeom prst="rect">
            <a:avLst/>
          </a:prstGeom>
        </p:spPr>
        <p:txBody>
          <a:bodyPr>
            <a:spAutoFit/>
          </a:bodyPr>
          <a:lstStyle/>
          <a:p>
            <a:r>
              <a:rPr lang="en-US" sz="2400" dirty="0" smtClean="0"/>
              <a:t>All began from the seizure of four aircraft of the commercial air lines, which were sent from the East coast of the USA for California. On board the aircraft there was significant fuel stock; the volume of fuel tanks is approximately equal to 91 thousand liters (about 65,5 thousand kg). Thus, jet aircraft with the passengers were aboard used as the guided missiles.</a:t>
            </a:r>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28604"/>
            <a:ext cx="4572000" cy="2308324"/>
          </a:xfrm>
          <a:prstGeom prst="rect">
            <a:avLst/>
          </a:prstGeom>
        </p:spPr>
        <p:txBody>
          <a:bodyPr>
            <a:spAutoFit/>
          </a:bodyPr>
          <a:lstStyle/>
          <a:p>
            <a:r>
              <a:rPr lang="en-US" sz="2400" dirty="0" smtClean="0"/>
              <a:t>As a result attacks both skyscrapers, the adjacent to them buildings, and also one wing of the Pentagon were destroyed; perished about three thousand people.</a:t>
            </a:r>
            <a:endParaRPr lang="ru-RU" sz="2400" dirty="0"/>
          </a:p>
        </p:txBody>
      </p:sp>
      <p:pic>
        <p:nvPicPr>
          <p:cNvPr id="4" name="Рисунок 3" descr="image.jpg"/>
          <p:cNvPicPr>
            <a:picLocks noChangeAspect="1"/>
          </p:cNvPicPr>
          <p:nvPr/>
        </p:nvPicPr>
        <p:blipFill>
          <a:blip r:embed="rId2"/>
          <a:stretch>
            <a:fillRect/>
          </a:stretch>
        </p:blipFill>
        <p:spPr>
          <a:xfrm>
            <a:off x="214282" y="3381352"/>
            <a:ext cx="5214974" cy="3476648"/>
          </a:xfrm>
          <a:prstGeom prst="rect">
            <a:avLst/>
          </a:prstGeom>
        </p:spPr>
      </p:pic>
      <p:pic>
        <p:nvPicPr>
          <p:cNvPr id="5" name="Рисунок 4" descr="9598bed7-97a7-4bf3-a3f2-cac0824aff35.jpg"/>
          <p:cNvPicPr>
            <a:picLocks noChangeAspect="1"/>
          </p:cNvPicPr>
          <p:nvPr/>
        </p:nvPicPr>
        <p:blipFill>
          <a:blip r:embed="rId3" cstate="print"/>
          <a:stretch>
            <a:fillRect/>
          </a:stretch>
        </p:blipFill>
        <p:spPr>
          <a:xfrm>
            <a:off x="4786314" y="-1"/>
            <a:ext cx="4357686" cy="348614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9"/>
            <a:ext cx="9429784" cy="461665"/>
          </a:xfrm>
          <a:prstGeom prst="rect">
            <a:avLst/>
          </a:prstGeom>
        </p:spPr>
        <p:txBody>
          <a:bodyPr wrap="square">
            <a:spAutoFit/>
          </a:bodyPr>
          <a:lstStyle/>
          <a:p>
            <a:pPr algn="ctr"/>
            <a:r>
              <a:rPr lang="en-US" sz="2400" b="1" i="1" dirty="0" smtClean="0">
                <a:solidFill>
                  <a:srgbClr val="FFFF00"/>
                </a:solidFill>
              </a:rPr>
              <a:t>Consequences of tragedy on September 11, 2001</a:t>
            </a:r>
            <a:endParaRPr lang="ru-RU" sz="2400" b="1" i="1" dirty="0">
              <a:solidFill>
                <a:srgbClr val="FFFF00"/>
              </a:solidFill>
            </a:endParaRPr>
          </a:p>
        </p:txBody>
      </p:sp>
      <p:sp>
        <p:nvSpPr>
          <p:cNvPr id="3" name="Прямоугольник 2"/>
          <p:cNvSpPr/>
          <p:nvPr/>
        </p:nvSpPr>
        <p:spPr>
          <a:xfrm>
            <a:off x="0" y="714356"/>
            <a:ext cx="4572000" cy="5940088"/>
          </a:xfrm>
          <a:prstGeom prst="rect">
            <a:avLst/>
          </a:prstGeom>
        </p:spPr>
        <p:txBody>
          <a:bodyPr>
            <a:spAutoFit/>
          </a:bodyPr>
          <a:lstStyle/>
          <a:p>
            <a:r>
              <a:rPr lang="en-US" dirty="0" smtClean="0"/>
              <a:t> </a:t>
            </a:r>
            <a:r>
              <a:rPr lang="en-US" sz="2000" dirty="0" smtClean="0"/>
              <a:t>* It  was the beginning of the new epoch, when full-scale wars can go not only between the states, but also between the states and the international groups, which do not have state structure and state responsibility.</a:t>
            </a:r>
          </a:p>
          <a:p>
            <a:r>
              <a:rPr lang="en-US" sz="2000" dirty="0" smtClean="0"/>
              <a:t>    * New York exchange on two days ended its work.</a:t>
            </a:r>
          </a:p>
          <a:p>
            <a:r>
              <a:rPr lang="en-US" sz="2000" dirty="0" smtClean="0"/>
              <a:t>    * adjacent region, including known Wall Street, proved to be the filled up ashes.</a:t>
            </a:r>
          </a:p>
          <a:p>
            <a:r>
              <a:rPr lang="en-US" sz="2000" dirty="0" smtClean="0"/>
              <a:t>    * government offices were evacuated.</a:t>
            </a:r>
          </a:p>
          <a:p>
            <a:r>
              <a:rPr lang="en-US" sz="2000" dirty="0" smtClean="0"/>
              <a:t>    * the President of the USA declared about the martial law.</a:t>
            </a:r>
          </a:p>
          <a:p>
            <a:r>
              <a:rPr lang="en-US" sz="2000" dirty="0" smtClean="0"/>
              <a:t>    * this event was the occasion of the war of the USA with Afghanistan and it is later with Iraq.</a:t>
            </a:r>
            <a:endParaRPr lang="ru-RU" sz="2000" dirty="0"/>
          </a:p>
        </p:txBody>
      </p:sp>
      <p:pic>
        <p:nvPicPr>
          <p:cNvPr id="4" name="Рисунок 3" descr="9-11_TwinTowersAmericanFlagClouds.jpg"/>
          <p:cNvPicPr>
            <a:picLocks noChangeAspect="1"/>
          </p:cNvPicPr>
          <p:nvPr/>
        </p:nvPicPr>
        <p:blipFill>
          <a:blip r:embed="rId2"/>
          <a:stretch>
            <a:fillRect/>
          </a:stretch>
        </p:blipFill>
        <p:spPr>
          <a:xfrm>
            <a:off x="4714876" y="1071546"/>
            <a:ext cx="4179883" cy="550072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he 911 Tribute of Light Short Film.mp4">
            <a:hlinkClick r:id="" action="ppaction://media"/>
          </p:cNvPr>
          <p:cNvPicPr>
            <a:picLocks noRot="1" noChangeAspect="1"/>
          </p:cNvPicPr>
          <p:nvPr>
            <a:videoFile r:link="rId1"/>
          </p:nvPr>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0"/>
            <a:ext cx="9144000" cy="6858000"/>
          </a:xfrm>
        </p:spPr>
        <p:txBody>
          <a:bodyPr/>
          <a:lstStyle/>
          <a:p>
            <a:r>
              <a:rPr lang="ru-RU" dirty="0" smtClean="0">
                <a:solidFill>
                  <a:srgbClr val="FFFF00"/>
                </a:solidFill>
              </a:rPr>
              <a:t>Выполнила: Клеткина Евгения </a:t>
            </a:r>
            <a:br>
              <a:rPr lang="ru-RU" dirty="0" smtClean="0">
                <a:solidFill>
                  <a:srgbClr val="FFFF00"/>
                </a:solidFill>
              </a:rPr>
            </a:br>
            <a:r>
              <a:rPr lang="ru-RU" dirty="0" smtClean="0">
                <a:solidFill>
                  <a:srgbClr val="FFFF00"/>
                </a:solidFill>
              </a:rPr>
              <a:t>ученица 9 «А» класса.</a:t>
            </a:r>
            <a:endParaRPr lang="ru-RU" dirty="0">
              <a:solidFill>
                <a:srgbClr val="FFFF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101</TotalTime>
  <Words>529</Words>
  <Application>Microsoft Office PowerPoint</Application>
  <PresentationFormat>Экран (4:3)</PresentationFormat>
  <Paragraphs>17</Paragraphs>
  <Slides>9</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  TWIN TOWERS </vt:lpstr>
      <vt:lpstr>Слайд 2</vt:lpstr>
      <vt:lpstr>Слайд 3</vt:lpstr>
      <vt:lpstr>Слайд 4</vt:lpstr>
      <vt:lpstr>Слайд 5</vt:lpstr>
      <vt:lpstr>Слайд 6</vt:lpstr>
      <vt:lpstr>Слайд 7</vt:lpstr>
      <vt:lpstr>Слайд 8</vt:lpstr>
      <vt:lpstr>Выполнила: Клеткина Евгения  ученица 9 «А» класса.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TWIN TOWERS </dc:title>
  <dc:creator>timsimtuz</dc:creator>
  <cp:lastModifiedBy>р</cp:lastModifiedBy>
  <cp:revision>9</cp:revision>
  <dcterms:created xsi:type="dcterms:W3CDTF">2011-11-06T15:14:31Z</dcterms:created>
  <dcterms:modified xsi:type="dcterms:W3CDTF">2013-02-25T16:53:29Z</dcterms:modified>
</cp:coreProperties>
</file>