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9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0772-A597-417D-8B2A-7F8A0DCD6754}" type="datetimeFigureOut">
              <a:rPr lang="ru-RU" smtClean="0"/>
              <a:t>30.10.2014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E6CC-6B56-4A77-A238-B13B973497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14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E6CC-6B56-4A77-A238-B13B973497B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25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2520" cy="13620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Вплив нафти та газу </a:t>
            </a:r>
            <a:br>
              <a:rPr lang="uk-UA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екологію</a:t>
            </a:r>
            <a:endParaRPr lang="ru-RU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300192" y="6093296"/>
            <a:ext cx="2731840" cy="576064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Горбушина Дар’я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8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alt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 у Світовий океан потрапляє понад 10 </a:t>
            </a:r>
            <a:r>
              <a:rPr lang="uk-UA" alt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alt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 нафти і до 20% Світового океану вже покриті нафтовою плівкою. У першу чергу це пов'язано з тим, що видобуток нафти і газу в океанах і морях стала найважливішим компонентом нафтогазового </a:t>
            </a:r>
            <a:r>
              <a:rPr lang="uk-UA" alt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  <a:endParaRPr lang="uk-UA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403868"/>
            <a:ext cx="792088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Нафта не змішується з водою, однак її викиди згубні для водоростей, мо­люсків, ракоподібних тощо. Морські ссавці потерпають від нафтового за­бруднення, оскільки їхнє хутро вкривається шаром нафти, що проникає крізь шкіру й отруює тварин. Однак найбільшої шкоди зазнають рибоїдні птахи: нафта просочує й склеює їхнє пір’я.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4706"/>
            <a:ext cx="8064896" cy="47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2976" y="3805065"/>
            <a:ext cx="6131024" cy="3052935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унеможливлює політ. Наслідком погіршення теплоізоляції тіла стає загибель від переохо­лодження. Також знижується плавучість, і птах тоне у воді. Намагання птаха почистити пір’я призводить до заковтування вуглеводнів і отруєння.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9"/>
            <a:ext cx="550861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4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Темна нафтова плівка на поверхні моря знижує освітленість товщі води, інтенсивність фотосинтезу у фітопланктоні слабшає, зменшується обсяг кисню, що він виробляє. Необхідність охорони морського середовища від нафти істотно зросла в зв’язку з інтенсивною розробкою морських нафтових родовищ. Наразі використовують різноманітні сорбенти, за допомогою яких збирають і видаляють нафту з поверхні води, ґрунту тощо.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1" y="1988840"/>
            <a:ext cx="828092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8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949080"/>
            <a:ext cx="8229600" cy="2908920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Літр нафти позбавляє кисню, такого необхідного рибам, 40 тис. л морської води. Тонна нафти забруднює 12 км</a:t>
            </a:r>
            <a:r>
              <a:rPr lang="uk-UA" sz="2000" b="1" baseline="30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поверхні океану. Ікринки багатьох риб розвиваються в при поверхневому шарі, де небезпека зустрічі з нафтою вельми велика. При концентрації її в морській воді ікринки гинуть за кілька діб. На 1 га морської поверхні може загинути більше 100 млн. личинок риб, якщо є нафтова плівка. Щоб її отримати, достатньо вилити 1 л нафти.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11256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2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даний час 7-8 т нафти з кожних 10 т, що добувають у море,доставляється до місць споживання морським транспортом. На деяких ділянках Світового океану відбувається буквально стовпотворіння. Наприклад,через протоку Ла-Манш, ширина якого 29 км, щодоби проходить понад 1000судів. Не дивно, що кількість танкерних катастроф тут велике. 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6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вони зросли в 70-80-х рр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в 1975 р. загинуло 10 танкерів загальною водотоннаж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ністю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815 тис. т. Майже кожен рік трапляються великі катас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трофи.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Мабуть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першим, яка сколихнула світ, відбулася в 1967 р. Біля берегів </a:t>
            </a:r>
            <a:b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 Європи зазнав аварії супертанкер "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Торрі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Каньйон", в море потрапило </a:t>
            </a:r>
            <a:b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тис. т нафти.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uk-UA" sz="20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знаменується найбільшою танкерної катастрофою біля берегів </a:t>
            </a:r>
            <a:b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Бретанії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Американський супертанкер "Амок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Кадіс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наскочив на рифи, виливши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море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тис. т нафти.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uk-UA" sz="20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Найбільшою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аварією в 1979 р. стало зіткнення танкерів </a:t>
            </a:r>
            <a:b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Етлентік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емпресс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і "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Іджен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Кептен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в Карибській затоці недалеко від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Тринідаду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море вилилося 300 тис. т нафти.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3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908920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Сумний рекорд по забрудненню морських вод належить нафтовій свердловині "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Іксток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-1" (Мексика), пробуреної біля берегів півострова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Юкатан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 у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 Мексиканській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затоці. Аварія сталася в червні 1979 р. і щодня в акваторію виливалося більше 4 тис. т нафти. Добре фонтанувала більше місяця, виплеснув з надр майже 0,3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млнл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 "чорного золота". Ліквідація фонтану обійшлася в 131,6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млн.дол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80648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4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3697170"/>
            <a:ext cx="4746563" cy="3165671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b="1" dirty="0"/>
              <a:t>У Франції створена спеціальна центрифуга марки "</a:t>
            </a:r>
            <a:r>
              <a:rPr lang="uk-UA" sz="2000" b="1" dirty="0"/>
              <a:t>Ціклонет</a:t>
            </a:r>
            <a:r>
              <a:rPr lang="uk-UA" sz="2000" b="1" dirty="0"/>
              <a:t>". Вона встановлюється на самохідній портовій  баржі разом з групою насосів, які збирають з поверхні воду разом з плівкою нафти. Потрапляючи потім під обертові барабани пристрої, суміш швидко поділяється</a:t>
            </a: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46" y="116632"/>
            <a:ext cx="4644008" cy="52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2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429000"/>
            <a:ext cx="8229600" cy="2908920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Шведські і англійські фахівці для очищення морських вод від нафти пропонують використовувати старі газети, шматки обгортки, обрізки з паперових фабрик. Все це подрібнюється на тонкі смуги довжиною 3 мм. Кинуті в воду, вони здатні увібрати в себе 28-кратне кількість нафти в порівнянні з власною масою. Потім паливо з них легко витягується пресуванням.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Такі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смужки паперу, поміщені у великі вожді "авоськи",пропонується використовувати для збору нафти в море на місці катастрофи танкерів.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3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229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 враження, ніби людина забуває про те, що вода – основа життя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buNone/>
            </a:pP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де Сент-Екзюпері, зрозумівши справжню ціну води після катастрофи літака в Сахарі, писав: </a:t>
            </a:r>
            <a:r>
              <a:rPr lang="uk-UA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"Вода, в тебе немає ні смаку, ні кольору, ні запаху,тебе неможливо описати, тобою насолоджуються, не відаючи, що ти таке! Не можна сказати, що ти необхідна для життя: ти - саме життя. Ти наповнюєш нас радістю, яку не поясниш нашими почуттями. З тобою повертаються до нас сили, з якими ми вже попрощалися. По твоїй милості в нас знову починають вирувати висохлі джерела нашого серця ". 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7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488" y="3933056"/>
            <a:ext cx="8188512" cy="3344291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 довкілля від забруднень під час переробки вуглеводневої сиро­вини - одна з необхідних умов сталого розвитку країни. Проблема відхо­дів, що утворюються внаслідок переробки вуглеводневої сировини, акту­альна не лише в природоохоронному аспекті. Адже ці речовини здебільшого є цінними матеріальними ресурсами.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88640"/>
            <a:ext cx="517348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3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771" y="4293096"/>
            <a:ext cx="8219256" cy="187220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alt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Нафта і нафтопродукти є головними забруднювачами водного басейну. На танкерах, що перевозять нафту та її похідні, перед кожної черговим завантаженням, як правило, промиваються ємності (танки) для видалення залишків раніше перевезеного вантажу. Промивна вода, а з нею і залишки вантажу зазвичай скидаються за борт. </a:t>
            </a:r>
            <a:endParaRPr lang="uk-UA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9" y="404664"/>
            <a:ext cx="7272808" cy="2114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uk-UA" altLang="ru-RU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alt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нафтою і нафтопродуктами призводить до появи нафтових плям, що ускладнює процеси фотосинтезу у воді через припинення доступу сонячних променів, а також викликає загибель рослин і тварин. Кожна тонна нафти створює нафтову плівку на площі до 12 км квадратних. Відновлення уражених екосистем займає 10 - 15 років;</a:t>
            </a:r>
          </a:p>
          <a:p>
            <a:pPr algn="ctr">
              <a:lnSpc>
                <a:spcPct val="90000"/>
              </a:lnSpc>
            </a:pPr>
            <a:r>
              <a:rPr lang="uk-UA" alt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ctr"/>
            <a:endParaRPr lang="uk-UA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5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0" y="0"/>
            <a:ext cx="6804248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uk-UA" alt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Багатостадійний процес, іноді розтягується на тривалий час - самоочищення від нафти. У природних умовах комплекс фізичних процесів самоочищення води від нафти складається з ряду складових: випаровування; осідання грудочок, особливо перевантажених наносами і пилом; злипання грудочок, зважених у товщі води; спливання грудочок і змішування з чистою водою. Інтенсивність цих процесів залежить від властивостей конкретного виду нафти, зважених частинок планктону</a:t>
            </a:r>
            <a:endParaRPr lang="uk-UA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22528"/>
            <a:ext cx="5582394" cy="36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3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455" y="3992400"/>
            <a:ext cx="8229600" cy="28083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 більшу небезпеку таїть у собі використання нафти і газу як паливо. При згорянні цих продуктів в атмосферу виділяються в великій кількості вуглекислий газ,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сірчані з'єднання, оксид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азоту.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даний час щорічно людство спалює 7 млрд. т палива, на що споживається більше 10 млрд. т кисню, а прибавка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діоксиду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вуглецю в атмосфері доходить до 14 млрд. т. У найближчі ж роки ці цифри будуть зростати у зв'язку із загальним збільшенням видобутку горючих корисних копалин і їх спалюванням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40"/>
            <a:ext cx="6804248" cy="36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0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88" y="4005064"/>
            <a:ext cx="8456912" cy="28674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sz="2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кількості кисню й ріст змісту вуглекислого газу, в свою чергу, будуть впливати на зміну </a:t>
            </a:r>
            <a:r>
              <a:rPr lang="uk-UA" sz="2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клімату. Молекули </a:t>
            </a:r>
            <a:r>
              <a:rPr lang="uk-UA" sz="2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діоксиду</a:t>
            </a:r>
            <a:r>
              <a:rPr lang="uk-UA" sz="2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вуглецю дозволяють короткохвильовому сонячного випромінювання проникати крізь атмосферу  Землі і затримують інфрачервоне випромінювання, що випускається земною поверхнею. Виникає так званий "парниковий ефект", і </a:t>
            </a:r>
            <a:r>
              <a:rPr lang="uk-UA" sz="2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середньопланетна</a:t>
            </a:r>
            <a:r>
              <a:rPr lang="uk-UA" sz="2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підвищується.</a:t>
            </a:r>
            <a:endParaRPr lang="ru-RU" sz="2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49" y="12774"/>
            <a:ext cx="7848872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2908920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Варварське ставлення до природи при освоєнні нафтових родовищ проявляється і в нашій країні. З різних причин при видобутку та транспорті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Чорного золота" частину сировини виливається на земну поверхню і у водойми.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Досить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сказати, що тільки за 1988 р. при поривах нафтопроводів на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Самотлорському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родовищі в однойменне озеро потрапило близько 110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тис.тнафти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Відомі випадки зливу мазуту та сирої нафти в річку Об (нерестовищ цінних порід риб) та інші водні артерії країни.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5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функціонування означених об’єктів зумовлюють їх екологічну небезпеку для природного середовища, а екстремальні ситуації, що виникають в процесі аварійних витоків нафтопродуктів, супроводжуються значними екологічними ризиками та економічними збитками. Нафтогазоносна територія Харківської області налічує близько 100 родовищ нафти, газу і газового конденсату, займаючи перше місце в Україні з видобування природного газу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5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3610744" cy="470912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sz="2000" dirty="0">
                <a:solidFill>
                  <a:schemeClr val="bg1">
                    <a:lumMod val="50000"/>
                  </a:schemeClr>
                </a:solidFill>
              </a:rPr>
              <a:t>Об’єм видобування природного газу  лише у 2005 році склав 7,845 млрд. м Більша частина області відноситься до басейну р. Сів. Донець. Враховуючи важливе народногосподарське значення р. Сів. Донець, у квітні 2003 року Урядом було схвалено Концепцію з екологічного оздоровлення басейну, що зумовлено катастрофічним станом його водних об’єктів. 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392488" cy="34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1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9448"/>
            <a:ext cx="8229600" cy="4968552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1800" dirty="0">
                <a:solidFill>
                  <a:schemeClr val="bg1">
                    <a:lumMod val="50000"/>
                  </a:schemeClr>
                </a:solidFill>
              </a:rPr>
              <a:t>Крім того, на означеній території  відбувались неодноразові аварійні витоки газового конденсату. Серед невідкладних екологічних проблем, які необхідно вирішити для обмеження подальшого забруднення компонентів природного середовища нафтопродуктами, є такі: </a:t>
            </a:r>
            <a:endParaRPr lang="uk-UA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організація систематичних спостережень за станом поверхневих, підземних вод і ґрунтів з метою встановлення тенденцій у просторовому розповсюдженні вуглеводневого забруднення в басейні р. Сів. </a:t>
            </a:r>
            <a:endParaRPr lang="uk-UA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uk-UA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удосконалення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нормативної бази, 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endParaRPr lang="uk-UA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здійснити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</a:rPr>
              <a:t> комплекс заходів з удосконалення технологічних процесів і устаткування, впровадження новітніх технологій, тощо. </a:t>
            </a:r>
            <a:endParaRPr lang="uk-UA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3818" y="1844824"/>
            <a:ext cx="4330824" cy="4781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lvl="0" indent="0" algn="ctr">
              <a:buNone/>
            </a:pPr>
            <a:r>
              <a:rPr lang="uk-UA" sz="2000" b="1" dirty="0"/>
              <a:t>На територіях, які зазнали негативного впливу внаслідок вуглеводневого забруднення, доцільно проведення технічної та біологічної рекультивації порушених </a:t>
            </a:r>
            <a:r>
              <a:rPr lang="uk-UA" sz="2000" b="1" dirty="0" smtClean="0"/>
              <a:t>земель. Слід </a:t>
            </a:r>
            <a:r>
              <a:rPr lang="uk-UA" sz="2000" b="1" dirty="0"/>
              <a:t>підкреслити, що проблема забруднення природного середовища на нафтогазоносних територіях існує і потребує свого вирішення у зв’язку з постійно зростаючим антропогенним навантаженням на природне середовище. </a:t>
            </a:r>
            <a:endParaRPr lang="ru-RU" sz="2000" dirty="0"/>
          </a:p>
          <a:p>
            <a:pPr marL="0" indent="0" algn="ctr">
              <a:buNone/>
            </a:pPr>
            <a:r>
              <a:rPr lang="uk-UA" sz="2000" dirty="0"/>
              <a:t> </a:t>
            </a: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13810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4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/>
              <a:t>Нафта і нафтопродукти — важливі енергетичні й сировинні ресурси. Од­нак унаслідок промислової переробки нафти і використання нафтопродук­тів як палива утворюється багато речовин-забруднювачів,. Тож попереднє очищення нафти також зменшує техноген­не навантаження на довкілля.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70485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0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Їхнє комплексне використання спри­ятиме істотному зниженню темпів споживання первинних природних ресурсів, передусім 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невідновлюваних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 до таких, як вам уже відомо, належать природний і супутній нафтові гази, нафта й вугілля.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04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53727"/>
            <a:ext cx="8208912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2400" b="1" dirty="0"/>
              <a:t>Екологічні забруднення нафтопродуктами  дуже актуальна, і важлива тема, яка з кожним днем нагадує про себе все більше і частіше. Кожну хвилину в світі видобуваються тисячі тонн нафти, і при цьому люди навіть не замислюються про найближче майбутнє нашої планети, адже тільки за 20 століття було </a:t>
            </a:r>
            <a:r>
              <a:rPr lang="uk-UA" sz="2400" b="1" dirty="0" smtClean="0"/>
              <a:t>виснажено</a:t>
            </a:r>
            <a:r>
              <a:rPr lang="uk-UA" sz="2400" b="1" dirty="0" smtClean="0"/>
              <a:t> </a:t>
            </a:r>
            <a:r>
              <a:rPr lang="uk-UA" sz="2400" b="1" dirty="0"/>
              <a:t>більшу кількість нафтових запасів нашої планети. При цьому збиток, який був нанесений за цей порівняно короткий відрізок часу, не зрівняється ні з однією катастрофою, яка сталася за всю історію людства. </a:t>
            </a: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280920" cy="52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3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206" y="2313653"/>
            <a:ext cx="7383170" cy="319695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 газ не­безпідставно вважають екологічно чистим паливом. Однак з видобутком цієї корисної копалини, її використанням як джерела енергії і сировини в органічному синтезі пов’язана низка екологічних проблем. І метан (головна складова природного газу), і продукт його повного окиснення - вугле­кислий газ - зумовлюють виникнення парникового ефекту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509120"/>
            <a:ext cx="6635080" cy="2016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 природний газ потребує попереднього очищення від домішок. Це підвищує його споживчі якості і безпечність для довкілля. Наприклад, для видалення з природного газу карбон(ІУ) оксиду і сірководню використову­ють розчини натрій гідроксиду, карбонатів лужних елементів: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6851104" cy="25488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Окрім метану і незначної кількості його гомологів, у природному газі є домішки водяної пари, сірководню H2S, азоту N2, водню Н2, гелію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Водя­на пара в складі природного газу за певних умов може утворювати гідрати або конденсуватися в звивинах трубопроводу. У вологому середовищі сірко­водень газопроводів, що часто супроводжуються вибухами, руйнуваннями і людськими жертвами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7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8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NaHS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uk-UA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</a:t>
            </a:r>
            <a:r>
              <a:rPr lang="uk-UA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+ 2NaOH – Na</a:t>
            </a:r>
            <a:r>
              <a:rPr lang="uk-UA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+ 2Н</a:t>
            </a:r>
            <a:r>
              <a:rPr lang="uk-UA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+ 2NaOH = Na</a:t>
            </a:r>
            <a:r>
              <a:rPr lang="uk-UA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uk-UA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Na</a:t>
            </a:r>
            <a:r>
              <a:rPr lang="uk-UA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uk-UA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NaHS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 – NaHCO</a:t>
            </a:r>
            <a:r>
              <a:rPr lang="uk-UA" sz="2000" baseline="-25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 цього процесу - натрій сульфід Na2S і натрій гідроген - сульфід 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NaHS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сировина для хімічної, текстильної промисловості тощо. Натрій 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гідрогенкарбонат</a:t>
            </a: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(добре відому вам питну соду) використовують у хімічній, харчовій, легкій, медичній, фармацевтичній промисловості, ко­льоровій металургії.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1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2795" y="3789040"/>
            <a:ext cx="9036496" cy="30689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uk-UA" alt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Спалювання неочищеного природного газу призводить не лише до поси­лення парникового ефекту, а й до виникнення кислотних дощів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uk-UA" alt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Супутній нафтовий газ як енергоносій і сировину для органічного синтезу використовують не повною мірою.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uk-UA" alt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Спалювання у факелах призводить до значних викидів забруднюючих речовин і погіршення екологічної ситуації</a:t>
            </a:r>
            <a:r>
              <a:rPr lang="ru-RU" altLang="ru-RU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alt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нафтопромислових районах. </a:t>
            </a:r>
          </a:p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uk-UA" alt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атмосферу потрапляють недопалений метан, вуглекислий і чадний гази, сажа, </a:t>
            </a:r>
          </a:p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uk-UA" alt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оксиди Нітрогену й </a:t>
            </a:r>
            <a:r>
              <a:rPr lang="uk-UA" alt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Сульфуру</a:t>
            </a:r>
            <a:r>
              <a:rPr lang="uk-UA" alt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відбуваєть­ся хімічне й теплове забруднення довкілля.</a:t>
            </a:r>
            <a:endParaRPr lang="uk-UA" altLang="ru-RU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7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480" y="1978517"/>
            <a:ext cx="4680520" cy="48531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 (аерозоль з диму, туману й пилу, один з видів забруднення повітря) - одна з першопричин забруднення повітряного середовища - багато в чому зумовлений використанням нафтопродуктів як моторних палив. Саме тому актуальним заходом зі зменшення забруднення атмосфери є використання в автомобілях каталітичного нейтралізатора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" y="44624"/>
            <a:ext cx="465817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 pitchFamily="18" charset="0"/>
              </a:rPr>
              <a:t>Забруднення Світового океану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247687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небезпечним для довкілля є потрапляння нафти і продуктів її пере­робки в природні водойми, підземні води тощо. Здатність нафти вкривати тонкою плівкою значні частини акваторії за порівняно невеликих розливів призводить до вкрай негативних наслідків.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photo-5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3789040"/>
            <a:ext cx="5042843" cy="2925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25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_earth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TS010336793</Template>
  <TotalTime>109</TotalTime>
  <Words>1784</Words>
  <Application>Microsoft Office PowerPoint</Application>
  <PresentationFormat>Экран (4:3)</PresentationFormat>
  <Paragraphs>58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green_earth</vt:lpstr>
      <vt:lpstr>Вплив нафти та газу  на екологію</vt:lpstr>
      <vt:lpstr>Презентация PowerPoint</vt:lpstr>
      <vt:lpstr>Презентация PowerPoint</vt:lpstr>
      <vt:lpstr>Презентация PowerPoint</vt:lpstr>
      <vt:lpstr>Тож природний газ потребує попереднього очищення від домішок. Це підвищує його споживчі якості і безпечність для довкілля. Наприклад, для видалення з природного газу карбон(ІУ) оксиду і сірководню використову­ють розчини натрій гідроксиду, карбонатів лужних елементів:  </vt:lpstr>
      <vt:lpstr>Презентация PowerPoint</vt:lpstr>
      <vt:lpstr>Презентация PowerPoint</vt:lpstr>
      <vt:lpstr>Презентация PowerPoint</vt:lpstr>
      <vt:lpstr>Забруднення Світового океану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нафти та газу  на екологію</dc:title>
  <dc:creator>Даша</dc:creator>
  <cp:lastModifiedBy>Даша</cp:lastModifiedBy>
  <cp:revision>14</cp:revision>
  <dcterms:created xsi:type="dcterms:W3CDTF">2014-10-30T10:18:34Z</dcterms:created>
  <dcterms:modified xsi:type="dcterms:W3CDTF">2014-10-30T12:08:20Z</dcterms:modified>
</cp:coreProperties>
</file>