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Українська діаспора</c:v>
                </c:pt>
                <c:pt idx="1">
                  <c:v>Населення України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11.42</c:v>
                </c:pt>
                <c:pt idx="1">
                  <c:v>45.74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6B035-09CB-45EB-86E7-028A9DA36086}" type="datetimeFigureOut">
              <a:rPr lang="uk-UA" smtClean="0"/>
              <a:t>05.09.2013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B7B203-B795-42EC-9EE4-3E17D15B23BB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91488"/>
            <a:ext cx="749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 smtClean="0">
                <a:latin typeface="Arial" pitchFamily="34" charset="0"/>
                <a:cs typeface="Arial" pitchFamily="34" charset="0"/>
              </a:rPr>
              <a:t>Презентація на тему: «Українська діаспора в світі»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58924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Виконав </a:t>
            </a:r>
          </a:p>
          <a:p>
            <a:pPr algn="ctr"/>
            <a:r>
              <a:rPr lang="uk-UA" sz="2000" dirty="0" smtClean="0"/>
              <a:t>учень 11 класу </a:t>
            </a:r>
          </a:p>
          <a:p>
            <a:pPr algn="ctr"/>
            <a:r>
              <a:rPr lang="uk-UA" sz="2000" dirty="0" smtClean="0"/>
              <a:t>Драчук Микола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0395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Усього у світі поза межами України проживає приблизно 10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млн.  </a:t>
            </a:r>
            <a:r>
              <a:rPr lang="uk-UA" dirty="0">
                <a:latin typeface="Arial" pitchFamily="34" charset="0"/>
                <a:cs typeface="Arial" pitchFamily="34" charset="0"/>
              </a:rPr>
              <a:t>людей українського походження.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62" y="-1"/>
            <a:ext cx="9557238" cy="70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2018" y="4919008"/>
            <a:ext cx="2834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Українська діаспора - сформувалася в основному внаслідок сталінських депортацій і міграції часів II Світової війни.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6852" y="29497"/>
            <a:ext cx="2988840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Українська діаспора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2676" y="666259"/>
            <a:ext cx="1584176" cy="802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Східна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5692" y="641565"/>
            <a:ext cx="1584176" cy="802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Західна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" y="335531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Росія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8437" y="3869937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Казахстан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3983" y="2648288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Молдова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69513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Білорусь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8645" y="4991801"/>
            <a:ext cx="158166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Узбекистан</a:t>
            </a:r>
            <a:endParaRPr lang="uk-UA" dirty="0"/>
          </a:p>
        </p:txBody>
      </p:sp>
      <p:cxnSp>
        <p:nvCxnSpPr>
          <p:cNvPr id="13" name="Скругленная соединительная линия 12"/>
          <p:cNvCxnSpPr>
            <a:stCxn id="4" idx="1"/>
            <a:endCxn id="5" idx="0"/>
          </p:cNvCxnSpPr>
          <p:nvPr/>
        </p:nvCxnSpPr>
        <p:spPr>
          <a:xfrm rot="10800000" flipV="1">
            <a:off x="2444764" y="335531"/>
            <a:ext cx="792088" cy="33072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4" idx="3"/>
            <a:endCxn id="6" idx="0"/>
          </p:cNvCxnSpPr>
          <p:nvPr/>
        </p:nvCxnSpPr>
        <p:spPr>
          <a:xfrm>
            <a:off x="6225692" y="335531"/>
            <a:ext cx="792088" cy="30603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5" idx="1"/>
            <a:endCxn id="7" idx="0"/>
          </p:cNvCxnSpPr>
          <p:nvPr/>
        </p:nvCxnSpPr>
        <p:spPr>
          <a:xfrm rot="10800000">
            <a:off x="666328" y="335532"/>
            <a:ext cx="986349" cy="732145"/>
          </a:xfrm>
          <a:prstGeom prst="curvedConnector4">
            <a:avLst>
              <a:gd name="adj1" fmla="val 16222"/>
              <a:gd name="adj2" fmla="val 13122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5" idx="2"/>
            <a:endCxn id="8" idx="0"/>
          </p:cNvCxnSpPr>
          <p:nvPr/>
        </p:nvCxnSpPr>
        <p:spPr>
          <a:xfrm rot="16200000" flipH="1">
            <a:off x="1244342" y="2669513"/>
            <a:ext cx="2400845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5" idx="3"/>
            <a:endCxn id="9" idx="0"/>
          </p:cNvCxnSpPr>
          <p:nvPr/>
        </p:nvCxnSpPr>
        <p:spPr>
          <a:xfrm>
            <a:off x="3236852" y="1067676"/>
            <a:ext cx="973459" cy="158061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5" idx="1"/>
            <a:endCxn id="10" idx="0"/>
          </p:cNvCxnSpPr>
          <p:nvPr/>
        </p:nvCxnSpPr>
        <p:spPr>
          <a:xfrm rot="10800000" flipV="1">
            <a:off x="666328" y="1067675"/>
            <a:ext cx="986348" cy="160183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5" idx="3"/>
            <a:endCxn id="11" idx="0"/>
          </p:cNvCxnSpPr>
          <p:nvPr/>
        </p:nvCxnSpPr>
        <p:spPr>
          <a:xfrm>
            <a:off x="3236852" y="1067676"/>
            <a:ext cx="182626" cy="392412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4731272" y="1469092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США</a:t>
            </a:r>
            <a:endParaRPr lang="uk-UA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11344" y="1469092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Канада</a:t>
            </a:r>
            <a:endParaRPr lang="uk-UA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11104" y="2954305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Бразилія</a:t>
            </a:r>
            <a:endParaRPr lang="uk-UA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96336" y="3480057"/>
            <a:ext cx="1332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Франція</a:t>
            </a:r>
            <a:endParaRPr lang="uk-UA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569508" y="4248223"/>
            <a:ext cx="14944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Німеччина</a:t>
            </a:r>
            <a:endParaRPr lang="uk-UA" dirty="0"/>
          </a:p>
        </p:txBody>
      </p:sp>
      <p:cxnSp>
        <p:nvCxnSpPr>
          <p:cNvPr id="61" name="Скругленная соединительная линия 60"/>
          <p:cNvCxnSpPr>
            <a:stCxn id="6" idx="1"/>
            <a:endCxn id="55" idx="0"/>
          </p:cNvCxnSpPr>
          <p:nvPr/>
        </p:nvCxnSpPr>
        <p:spPr>
          <a:xfrm rot="10800000" flipV="1">
            <a:off x="5397600" y="1042982"/>
            <a:ext cx="828092" cy="42611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Скругленная соединительная линия 65"/>
          <p:cNvCxnSpPr>
            <a:stCxn id="6" idx="3"/>
            <a:endCxn id="56" idx="0"/>
          </p:cNvCxnSpPr>
          <p:nvPr/>
        </p:nvCxnSpPr>
        <p:spPr>
          <a:xfrm>
            <a:off x="7809868" y="1042982"/>
            <a:ext cx="667804" cy="42611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7"/>
          <p:cNvCxnSpPr>
            <a:stCxn id="6" idx="2"/>
            <a:endCxn id="57" idx="0"/>
          </p:cNvCxnSpPr>
          <p:nvPr/>
        </p:nvCxnSpPr>
        <p:spPr>
          <a:xfrm rot="5400000">
            <a:off x="5642653" y="1579177"/>
            <a:ext cx="1509907" cy="12403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Скругленная соединительная линия 69"/>
          <p:cNvCxnSpPr>
            <a:stCxn id="6" idx="2"/>
            <a:endCxn id="58" idx="0"/>
          </p:cNvCxnSpPr>
          <p:nvPr/>
        </p:nvCxnSpPr>
        <p:spPr>
          <a:xfrm rot="16200000" flipH="1">
            <a:off x="6622393" y="1839785"/>
            <a:ext cx="2035659" cy="124488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Скругленная соединительная линия 71"/>
          <p:cNvCxnSpPr>
            <a:stCxn id="6" idx="2"/>
            <a:endCxn id="59" idx="3"/>
          </p:cNvCxnSpPr>
          <p:nvPr/>
        </p:nvCxnSpPr>
        <p:spPr>
          <a:xfrm rot="5400000">
            <a:off x="4940920" y="2567406"/>
            <a:ext cx="3199869" cy="95385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73846"/>
            <a:ext cx="3275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Західна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діаспора сформувалася в результаті переселення людей у країни Західної Європи, Північної і Південної Америки. На даний момент в США проживає 1,5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осіб, в Канаді - близько 1,2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чоловік, у Польщі - 300 тис. чоловік, в Бразилії 500 тис. чол. Всього в західній діаспорі проживає 4 млн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чоловік. На переселення вплинули фактор переслідування людей сталінізмом, а також безправне становище селян на початку XX століття.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0"/>
            <a:ext cx="4556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Західна діаспора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4823966" cy="55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40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4" y="728050"/>
            <a:ext cx="9016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Найбільшою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чисельністю діаспорою є російська. Загальна чисельність українців в Росії складає 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млн. чоловік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У Молдові проживають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600тис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українців, які складають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республіки. Східна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діаспора включає в себе українців Росії, Середньої Азії та інших країн СНД. В Казахстані проживає 890 тис. чоловік, в Молдові - 600 тис. чоловік, в Білорусії - 300 тис.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чоловік. Східна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діаспора утворювалася шляхом переселення українців до внутрішніх губерній Російської імперії, пізніше — до республік колишнього СРСР.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0"/>
            <a:ext cx="3873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Східна діаспора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5507596" cy="35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007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Сьогодні, за різними, підрахунками, поза межами України мешкає майже четверта частина населення нашої країни.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081307"/>
              </p:ext>
            </p:extLst>
          </p:nvPr>
        </p:nvGraphicFramePr>
        <p:xfrm>
          <a:off x="12098" y="116632"/>
          <a:ext cx="9131902" cy="687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71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204864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The End</a:t>
            </a:r>
            <a:endParaRPr lang="uk-UA" sz="1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180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Коля</cp:lastModifiedBy>
  <cp:revision>16</cp:revision>
  <dcterms:created xsi:type="dcterms:W3CDTF">2013-09-04T17:41:10Z</dcterms:created>
  <dcterms:modified xsi:type="dcterms:W3CDTF">2013-09-05T19:44:19Z</dcterms:modified>
</cp:coreProperties>
</file>