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E20A-6322-4721-95C5-D4BCB885D7DB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B027-67C1-4B4D-B2D1-C2E201775E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E20A-6322-4721-95C5-D4BCB885D7DB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B027-67C1-4B4D-B2D1-C2E201775E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E20A-6322-4721-95C5-D4BCB885D7DB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B027-67C1-4B4D-B2D1-C2E201775E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E20A-6322-4721-95C5-D4BCB885D7DB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B027-67C1-4B4D-B2D1-C2E201775E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E20A-6322-4721-95C5-D4BCB885D7DB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B027-67C1-4B4D-B2D1-C2E201775E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E20A-6322-4721-95C5-D4BCB885D7DB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B027-67C1-4B4D-B2D1-C2E201775E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E20A-6322-4721-95C5-D4BCB885D7DB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B027-67C1-4B4D-B2D1-C2E201775E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E20A-6322-4721-95C5-D4BCB885D7DB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B027-67C1-4B4D-B2D1-C2E201775E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E20A-6322-4721-95C5-D4BCB885D7DB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B027-67C1-4B4D-B2D1-C2E201775E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E20A-6322-4721-95C5-D4BCB885D7DB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B027-67C1-4B4D-B2D1-C2E201775E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E20A-6322-4721-95C5-D4BCB885D7DB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B027-67C1-4B4D-B2D1-C2E201775E4E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950CE20A-6322-4721-95C5-D4BCB885D7DB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7843B027-67C1-4B4D-B2D1-C2E201775E4E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117180" cy="1470025"/>
          </a:xfrm>
        </p:spPr>
        <p:txBody>
          <a:bodyPr/>
          <a:lstStyle/>
          <a:p>
            <a:r>
              <a:rPr lang="uk-UA" dirty="0" smtClean="0"/>
              <a:t>Японія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7117180" cy="861420"/>
          </a:xfrm>
        </p:spPr>
        <p:txBody>
          <a:bodyPr/>
          <a:lstStyle/>
          <a:p>
            <a:r>
              <a:rPr lang="uk-UA" dirty="0" smtClean="0"/>
              <a:t>Цікаві факти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37160" y="6453336"/>
            <a:ext cx="2707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Макаренко Аліна 3-1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07913"/>
            <a:ext cx="5628117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99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>
            <a:normAutofit fontScale="40000" lnSpcReduction="20000"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sz="4300" dirty="0" smtClean="0"/>
          </a:p>
          <a:p>
            <a:pPr marL="0" indent="0">
              <a:buNone/>
            </a:pPr>
            <a:r>
              <a:rPr lang="uk-UA" sz="4300" dirty="0" err="1"/>
              <a:t>Японія-</a:t>
            </a:r>
            <a:r>
              <a:rPr lang="uk-UA" sz="4300" dirty="0"/>
              <a:t> унікальна країна. Нанотехнології поєднуються з давніми звичаями і традиціями. Деякі стародавні звичаї діють на рівних правах із законами.</a:t>
            </a:r>
          </a:p>
          <a:p>
            <a:r>
              <a:rPr lang="uk-UA" sz="4300" dirty="0"/>
              <a:t>Японці дуже поважають іноземців, які можуть сказати на їхній мові хоча б пару фраз, бо вважають, що вивчити іі неможливо</a:t>
            </a:r>
            <a:r>
              <a:rPr lang="uk-UA" sz="4300" dirty="0" smtClean="0"/>
              <a:t>.</a:t>
            </a:r>
          </a:p>
          <a:p>
            <a:r>
              <a:rPr lang="uk-UA" sz="4300" dirty="0" smtClean="0"/>
              <a:t>В Японії люди куштують дельфінів. З них роблять суп, </a:t>
            </a:r>
            <a:r>
              <a:rPr lang="uk-UA" sz="4300" dirty="0" err="1" smtClean="0"/>
              <a:t>кусіяки</a:t>
            </a:r>
            <a:r>
              <a:rPr lang="uk-UA" sz="4300" dirty="0" smtClean="0"/>
              <a:t> (японській шашлик) і навіть просто </a:t>
            </a:r>
            <a:r>
              <a:rPr lang="uk-UA" sz="4300" dirty="0" err="1" smtClean="0"/>
              <a:t>ідять</a:t>
            </a:r>
            <a:r>
              <a:rPr lang="uk-UA" sz="4300" dirty="0" smtClean="0"/>
              <a:t> сирими. Японці кажуть, що м</a:t>
            </a:r>
            <a:r>
              <a:rPr lang="en-US" sz="4300" dirty="0" smtClean="0"/>
              <a:t>’</a:t>
            </a:r>
            <a:r>
              <a:rPr lang="uk-UA" sz="4300" dirty="0" smtClean="0"/>
              <a:t>ясо дельфіна дуже смачне і зовсім не схоже на рибу.</a:t>
            </a:r>
          </a:p>
          <a:p>
            <a:r>
              <a:rPr lang="uk-UA" sz="4300" dirty="0" smtClean="0"/>
              <a:t>В Японії дуже чесні люди. Якщо Ви загубите його у метро, є 90% ймовірності, що Вам його повернуть.</a:t>
            </a:r>
          </a:p>
          <a:p>
            <a:r>
              <a:rPr lang="uk-UA" sz="4300" dirty="0" smtClean="0"/>
              <a:t>Якщо Вас зловили за щось серйозне, то мають повне право тримати Вас в СІЗО 30 діб, не </a:t>
            </a:r>
            <a:r>
              <a:rPr lang="uk-UA" sz="4300" dirty="0" err="1" smtClean="0"/>
              <a:t>пуская</a:t>
            </a:r>
            <a:r>
              <a:rPr lang="uk-UA" sz="4300" dirty="0" smtClean="0"/>
              <a:t> адвоката.</a:t>
            </a:r>
          </a:p>
          <a:p>
            <a:r>
              <a:rPr lang="uk-UA" sz="4300" dirty="0" smtClean="0"/>
              <a:t>В японських сім’ях вважається нормою, коли брат с сестрою взагалі не розмовляють і не мають мобільних номерів один одного.</a:t>
            </a:r>
          </a:p>
          <a:p>
            <a:endParaRPr lang="uk-UA" sz="4300" dirty="0"/>
          </a:p>
          <a:p>
            <a:pPr marL="0" indent="0">
              <a:buNone/>
            </a:pPr>
            <a:endParaRPr lang="uk-UA" sz="4300" dirty="0"/>
          </a:p>
          <a:p>
            <a:pPr marL="0" indent="0">
              <a:buNone/>
            </a:pPr>
            <a:endParaRPr lang="uk-UA" sz="4300" dirty="0"/>
          </a:p>
          <a:p>
            <a:pPr marL="0" indent="0">
              <a:buNone/>
            </a:pPr>
            <a:endParaRPr lang="uk-UA" sz="4300" dirty="0"/>
          </a:p>
          <a:p>
            <a:pPr marL="0" indent="0">
              <a:buNone/>
            </a:pPr>
            <a:endParaRPr lang="uk-UA" sz="4300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33056"/>
            <a:ext cx="4208016" cy="28075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1" y="4071670"/>
            <a:ext cx="3600399" cy="266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59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r>
              <a:rPr lang="uk-UA" sz="1600" dirty="0" err="1"/>
              <a:t>Японці-</a:t>
            </a:r>
            <a:r>
              <a:rPr lang="uk-UA" sz="1600" dirty="0"/>
              <a:t> один з найпрацьовитіших народів. Вони можуть спокійно працювати 15-18 годин без перерви на обід. В японській мові є навіть слово «</a:t>
            </a:r>
            <a:r>
              <a:rPr lang="uk-UA" sz="1600" dirty="0" err="1"/>
              <a:t>кароші</a:t>
            </a:r>
            <a:r>
              <a:rPr lang="uk-UA" sz="1600" dirty="0"/>
              <a:t>», що перекладається, як «смерть від пер</a:t>
            </a:r>
            <a:r>
              <a:rPr lang="ru-RU" sz="1600" dirty="0" err="1"/>
              <a:t>евтоми</a:t>
            </a:r>
            <a:r>
              <a:rPr lang="ru-RU" sz="1600" dirty="0"/>
              <a:t>». В </a:t>
            </a:r>
            <a:r>
              <a:rPr lang="ru-RU" sz="1600" dirty="0" err="1"/>
              <a:t>середьному</a:t>
            </a:r>
            <a:r>
              <a:rPr lang="ru-RU" sz="1600" dirty="0"/>
              <a:t> </a:t>
            </a:r>
            <a:r>
              <a:rPr lang="uk-UA" sz="1600" dirty="0"/>
              <a:t>з таким діагнозом кожного року вмирає приблизно </a:t>
            </a:r>
            <a:r>
              <a:rPr lang="uk-UA" sz="1600" dirty="0" smtClean="0"/>
              <a:t>1.000 </a:t>
            </a:r>
            <a:r>
              <a:rPr lang="uk-UA" sz="1600" dirty="0"/>
              <a:t>людей.</a:t>
            </a:r>
          </a:p>
          <a:p>
            <a:r>
              <a:rPr lang="uk-UA" sz="1600" dirty="0"/>
              <a:t>У північних містах Японії тротуари обладнані підігрівом, тому там ніколи нема </a:t>
            </a:r>
            <a:r>
              <a:rPr lang="uk-UA" sz="1600" dirty="0" err="1"/>
              <a:t>голольоду</a:t>
            </a:r>
            <a:r>
              <a:rPr lang="uk-UA" sz="1600" dirty="0"/>
              <a:t>.</a:t>
            </a:r>
          </a:p>
          <a:p>
            <a:r>
              <a:rPr lang="uk-UA" sz="1600" dirty="0"/>
              <a:t>В Японії на вулицях можна побачити вази з парасольками. Коли починається дощ, можна взяти любий, а потім покласти в найближчу вазу.</a:t>
            </a:r>
          </a:p>
          <a:p>
            <a:r>
              <a:rPr lang="uk-UA" sz="1600" dirty="0"/>
              <a:t>Але на вулицях там немає смітників. Японці усе сміття приносять додому, а там сортують на чотири види: скло, </a:t>
            </a:r>
            <a:r>
              <a:rPr lang="ru-RU" sz="1600" dirty="0"/>
              <a:t>той,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переробити</a:t>
            </a:r>
            <a:r>
              <a:rPr lang="ru-RU" sz="1600" dirty="0"/>
              <a:t>, не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переробити</a:t>
            </a:r>
            <a:r>
              <a:rPr lang="ru-RU" sz="1600" dirty="0"/>
              <a:t>, і той,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спалити</a:t>
            </a:r>
            <a:r>
              <a:rPr lang="ru-RU" sz="1600" dirty="0"/>
              <a:t>.</a:t>
            </a:r>
          </a:p>
          <a:p>
            <a:r>
              <a:rPr lang="uk-UA" sz="1600" dirty="0"/>
              <a:t>Кожен другий японець вміє чудово малювати і співати. Пов’язано це з тим, що дітей змалку спочатку вчать співати і малювати, а потім вже говорити і писати</a:t>
            </a:r>
            <a:r>
              <a:rPr lang="uk-UA" sz="1600" dirty="0" smtClean="0"/>
              <a:t>.</a:t>
            </a:r>
          </a:p>
          <a:p>
            <a:endParaRPr lang="uk-UA" sz="1600" dirty="0"/>
          </a:p>
          <a:p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  <a:p>
            <a:endParaRPr lang="uk-UA" sz="1600" dirty="0" smtClean="0"/>
          </a:p>
          <a:p>
            <a:endParaRPr lang="uk-UA" sz="1600" dirty="0"/>
          </a:p>
          <a:p>
            <a:endParaRPr lang="uk-UA" sz="1600" dirty="0" smtClean="0"/>
          </a:p>
          <a:p>
            <a:endParaRPr lang="uk-UA" sz="16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6" y="3902276"/>
            <a:ext cx="5432152" cy="29537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418" y="4419998"/>
            <a:ext cx="3660119" cy="243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68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В Японії учбовий рік починається 1-ого квітня.</a:t>
            </a:r>
          </a:p>
          <a:p>
            <a:r>
              <a:rPr lang="uk-UA" dirty="0" smtClean="0"/>
              <a:t>В японській мові немає назв місяців, вони просто нумеруються порядковими числами. 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060848"/>
            <a:ext cx="5328529" cy="36800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55" y="1524591"/>
            <a:ext cx="3172435" cy="2376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07" y="4593452"/>
            <a:ext cx="3371783" cy="22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67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62663"/>
            <a:ext cx="7092280" cy="53192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15816" y="415697"/>
            <a:ext cx="2840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Дякую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9628587"/>
      </p:ext>
    </p:extLst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TC102455610[[fn=Осень]]</Template>
  <TotalTime>1794</TotalTime>
  <Words>336</Words>
  <Application>Microsoft Office PowerPoint</Application>
  <PresentationFormat>Экран (4:3)</PresentationFormat>
  <Paragraphs>68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Autumn</vt:lpstr>
      <vt:lpstr>Японія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Японія</dc:title>
  <dc:creator>Alina Makarenko</dc:creator>
  <cp:lastModifiedBy>Alina Makarenko</cp:lastModifiedBy>
  <cp:revision>9</cp:revision>
  <dcterms:created xsi:type="dcterms:W3CDTF">2014-05-08T18:15:10Z</dcterms:created>
  <dcterms:modified xsi:type="dcterms:W3CDTF">2014-05-10T12:18:54Z</dcterms:modified>
</cp:coreProperties>
</file>