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2"/>
  </p:notesMasterIdLst>
  <p:sldIdLst>
    <p:sldId id="256" r:id="rId2"/>
    <p:sldId id="267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C42F7-DCEC-4713-8520-5CDDE12880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1AC94A0-3288-4F93-8662-92D1BE205375}">
      <dgm:prSet phldrT="[Текст]"/>
      <dgm:spPr/>
      <dgm:t>
        <a:bodyPr/>
        <a:lstStyle/>
        <a:p>
          <a:r>
            <a:rPr lang="uk-UA" smtClean="0"/>
            <a:t>Державний устрій</a:t>
          </a:r>
          <a:endParaRPr lang="uk-UA"/>
        </a:p>
      </dgm:t>
    </dgm:pt>
    <dgm:pt modelId="{BE946559-B9E8-44F0-BF8D-3B5538EDE769}" type="parTrans" cxnId="{271CE62D-4AC3-48DD-8D72-5F27522B4FCB}">
      <dgm:prSet/>
      <dgm:spPr/>
      <dgm:t>
        <a:bodyPr/>
        <a:lstStyle/>
        <a:p>
          <a:endParaRPr lang="uk-UA"/>
        </a:p>
      </dgm:t>
    </dgm:pt>
    <dgm:pt modelId="{FCC955F4-0394-4ADE-A257-255BE97569E7}" type="sibTrans" cxnId="{271CE62D-4AC3-48DD-8D72-5F27522B4FCB}">
      <dgm:prSet/>
      <dgm:spPr/>
      <dgm:t>
        <a:bodyPr/>
        <a:lstStyle/>
        <a:p>
          <a:endParaRPr lang="uk-UA"/>
        </a:p>
      </dgm:t>
    </dgm:pt>
    <dgm:pt modelId="{4862C659-AF5D-493D-8152-6E9EEAAAF76B}">
      <dgm:prSet phldrT="[Текст]" custT="1"/>
      <dgm:spPr/>
      <dgm:t>
        <a:bodyPr/>
        <a:lstStyle/>
        <a:p>
          <a:r>
            <a:rPr lang="uk-UA" sz="1600" smtClean="0"/>
            <a:t>Федеративна держава</a:t>
          </a:r>
          <a:endParaRPr lang="uk-UA" sz="1600"/>
        </a:p>
      </dgm:t>
    </dgm:pt>
    <dgm:pt modelId="{11659F7D-16C6-4235-8716-BAFB059225A0}" type="parTrans" cxnId="{ACB1FB6D-5EE5-4052-8AA5-BA69E0DA2ACC}">
      <dgm:prSet/>
      <dgm:spPr/>
      <dgm:t>
        <a:bodyPr/>
        <a:lstStyle/>
        <a:p>
          <a:endParaRPr lang="uk-UA"/>
        </a:p>
      </dgm:t>
    </dgm:pt>
    <dgm:pt modelId="{79435CC1-0105-47F2-B9C8-4561FDA5901D}" type="sibTrans" cxnId="{ACB1FB6D-5EE5-4052-8AA5-BA69E0DA2ACC}">
      <dgm:prSet/>
      <dgm:spPr/>
      <dgm:t>
        <a:bodyPr/>
        <a:lstStyle/>
        <a:p>
          <a:endParaRPr lang="uk-UA"/>
        </a:p>
      </dgm:t>
    </dgm:pt>
    <dgm:pt modelId="{EE34240E-C063-4B3E-A9A2-10F8C2C26474}">
      <dgm:prSet phldrT="[Текст]" custT="1"/>
      <dgm:spPr/>
      <dgm:t>
        <a:bodyPr/>
        <a:lstStyle/>
        <a:p>
          <a:r>
            <a:rPr lang="uk-UA" sz="1600" smtClean="0"/>
            <a:t>Парламентська республіка</a:t>
          </a:r>
          <a:endParaRPr lang="uk-UA" sz="1600"/>
        </a:p>
      </dgm:t>
    </dgm:pt>
    <dgm:pt modelId="{DE572AF9-A244-47C9-AC9F-4B47AA0E2623}" type="parTrans" cxnId="{73439423-A4C7-433F-8F3E-B8269BF4FB1D}">
      <dgm:prSet/>
      <dgm:spPr/>
      <dgm:t>
        <a:bodyPr/>
        <a:lstStyle/>
        <a:p>
          <a:endParaRPr lang="uk-UA"/>
        </a:p>
      </dgm:t>
    </dgm:pt>
    <dgm:pt modelId="{864540EC-3472-4360-932E-E6FFFDC807C6}" type="sibTrans" cxnId="{73439423-A4C7-433F-8F3E-B8269BF4FB1D}">
      <dgm:prSet/>
      <dgm:spPr/>
      <dgm:t>
        <a:bodyPr/>
        <a:lstStyle/>
        <a:p>
          <a:endParaRPr lang="uk-UA"/>
        </a:p>
      </dgm:t>
    </dgm:pt>
    <dgm:pt modelId="{9D3F76D9-3F06-4E51-AE91-E7CC4B29942F}">
      <dgm:prSet phldrT="[Текст]"/>
      <dgm:spPr/>
      <dgm:t>
        <a:bodyPr/>
        <a:lstStyle/>
        <a:p>
          <a:r>
            <a:rPr lang="uk-UA" smtClean="0"/>
            <a:t>Голова держави</a:t>
          </a:r>
          <a:endParaRPr lang="uk-UA"/>
        </a:p>
      </dgm:t>
    </dgm:pt>
    <dgm:pt modelId="{7A298017-EC6E-44AB-93B5-2D525F885957}" type="parTrans" cxnId="{EBF71BFE-796E-4B83-8C4B-BED99879139C}">
      <dgm:prSet/>
      <dgm:spPr/>
      <dgm:t>
        <a:bodyPr/>
        <a:lstStyle/>
        <a:p>
          <a:endParaRPr lang="uk-UA"/>
        </a:p>
      </dgm:t>
    </dgm:pt>
    <dgm:pt modelId="{8C327BD2-E6C1-4700-9DD9-5CEC34F12786}" type="sibTrans" cxnId="{EBF71BFE-796E-4B83-8C4B-BED99879139C}">
      <dgm:prSet/>
      <dgm:spPr/>
      <dgm:t>
        <a:bodyPr/>
        <a:lstStyle/>
        <a:p>
          <a:endParaRPr lang="uk-UA"/>
        </a:p>
      </dgm:t>
    </dgm:pt>
    <dgm:pt modelId="{4DCB0642-7948-43BD-A32A-908855069AEC}">
      <dgm:prSet phldrT="[Текст]" custT="1"/>
      <dgm:spPr/>
      <dgm:t>
        <a:bodyPr/>
        <a:lstStyle/>
        <a:p>
          <a:r>
            <a:rPr lang="uk-UA" sz="1600" smtClean="0"/>
            <a:t>Федеральний президент (бундеспрезидент)</a:t>
          </a:r>
          <a:endParaRPr lang="uk-UA" sz="1600"/>
        </a:p>
      </dgm:t>
    </dgm:pt>
    <dgm:pt modelId="{2CA0811E-CC21-49BF-8708-E02D01D2CC2B}" type="parTrans" cxnId="{097FEFFE-7068-4FCA-BAA7-D991FC6DFCF1}">
      <dgm:prSet/>
      <dgm:spPr/>
      <dgm:t>
        <a:bodyPr/>
        <a:lstStyle/>
        <a:p>
          <a:endParaRPr lang="uk-UA"/>
        </a:p>
      </dgm:t>
    </dgm:pt>
    <dgm:pt modelId="{83BDA437-92DB-4248-801B-895D57BDC8A2}" type="sibTrans" cxnId="{097FEFFE-7068-4FCA-BAA7-D991FC6DFCF1}">
      <dgm:prSet/>
      <dgm:spPr/>
      <dgm:t>
        <a:bodyPr/>
        <a:lstStyle/>
        <a:p>
          <a:endParaRPr lang="uk-UA"/>
        </a:p>
      </dgm:t>
    </dgm:pt>
    <dgm:pt modelId="{E1FC5189-3279-44A0-96F4-E4FE9A24ABF5}">
      <dgm:prSet phldrT="[Текст]" custT="1"/>
      <dgm:spPr/>
      <dgm:t>
        <a:bodyPr/>
        <a:lstStyle/>
        <a:p>
          <a:r>
            <a:rPr lang="uk-UA" sz="1600" smtClean="0"/>
            <a:t>Федеральний канцлер (велика роль в державі)</a:t>
          </a:r>
          <a:endParaRPr lang="uk-UA" sz="1600"/>
        </a:p>
      </dgm:t>
    </dgm:pt>
    <dgm:pt modelId="{801CC95F-38E1-434A-9703-CFF148D5A66B}" type="parTrans" cxnId="{4CC96368-D961-4897-94D5-5D03E4860B18}">
      <dgm:prSet/>
      <dgm:spPr/>
      <dgm:t>
        <a:bodyPr/>
        <a:lstStyle/>
        <a:p>
          <a:endParaRPr lang="uk-UA"/>
        </a:p>
      </dgm:t>
    </dgm:pt>
    <dgm:pt modelId="{74157B96-00CA-4F65-9CAA-77624740D7DE}" type="sibTrans" cxnId="{4CC96368-D961-4897-94D5-5D03E4860B18}">
      <dgm:prSet/>
      <dgm:spPr/>
      <dgm:t>
        <a:bodyPr/>
        <a:lstStyle/>
        <a:p>
          <a:endParaRPr lang="uk-UA"/>
        </a:p>
      </dgm:t>
    </dgm:pt>
    <dgm:pt modelId="{930070F3-AB90-4EA5-B23A-184B891E2581}">
      <dgm:prSet phldrT="[Текст]"/>
      <dgm:spPr/>
      <dgm:t>
        <a:bodyPr/>
        <a:lstStyle/>
        <a:p>
          <a:r>
            <a:rPr lang="uk-UA" smtClean="0"/>
            <a:t>Виконавча влада</a:t>
          </a:r>
          <a:endParaRPr lang="uk-UA"/>
        </a:p>
      </dgm:t>
    </dgm:pt>
    <dgm:pt modelId="{8A474933-2D04-4AF0-96EA-059129EF23D8}" type="parTrans" cxnId="{2E5C209C-17B4-482D-9E7B-5F9D031966C9}">
      <dgm:prSet/>
      <dgm:spPr/>
      <dgm:t>
        <a:bodyPr/>
        <a:lstStyle/>
        <a:p>
          <a:endParaRPr lang="uk-UA"/>
        </a:p>
      </dgm:t>
    </dgm:pt>
    <dgm:pt modelId="{3CF2C5AD-B2A1-4A5B-B400-50ED5F1A3FBE}" type="sibTrans" cxnId="{2E5C209C-17B4-482D-9E7B-5F9D031966C9}">
      <dgm:prSet/>
      <dgm:spPr/>
      <dgm:t>
        <a:bodyPr/>
        <a:lstStyle/>
        <a:p>
          <a:endParaRPr lang="uk-UA"/>
        </a:p>
      </dgm:t>
    </dgm:pt>
    <dgm:pt modelId="{17A4A34D-27E8-4FC8-9771-36393B35F1FD}">
      <dgm:prSet phldrT="[Текст]" custT="1"/>
      <dgm:spPr/>
      <dgm:t>
        <a:bodyPr/>
        <a:lstStyle/>
        <a:p>
          <a:r>
            <a:rPr lang="uk-UA" sz="1600" smtClean="0"/>
            <a:t>Федеральні міністри</a:t>
          </a:r>
          <a:endParaRPr lang="uk-UA" sz="1600"/>
        </a:p>
      </dgm:t>
    </dgm:pt>
    <dgm:pt modelId="{FAAD12E3-9D82-4F6A-97BB-7731AFB141F9}" type="sibTrans" cxnId="{AB8CA0D6-F189-408D-AFE4-5EC53856A37F}">
      <dgm:prSet/>
      <dgm:spPr/>
      <dgm:t>
        <a:bodyPr/>
        <a:lstStyle/>
        <a:p>
          <a:endParaRPr lang="uk-UA"/>
        </a:p>
      </dgm:t>
    </dgm:pt>
    <dgm:pt modelId="{938B3716-7CEE-4E86-94BF-6157BA8D8172}" type="parTrans" cxnId="{AB8CA0D6-F189-408D-AFE4-5EC53856A37F}">
      <dgm:prSet/>
      <dgm:spPr/>
      <dgm:t>
        <a:bodyPr/>
        <a:lstStyle/>
        <a:p>
          <a:endParaRPr lang="uk-UA"/>
        </a:p>
      </dgm:t>
    </dgm:pt>
    <dgm:pt modelId="{64A3815E-4696-4B11-B62A-8B90FFC828BC}">
      <dgm:prSet phldrT="[Текст]" custT="1"/>
      <dgm:spPr/>
      <dgm:t>
        <a:bodyPr/>
        <a:lstStyle/>
        <a:p>
          <a:r>
            <a:rPr lang="uk-UA" sz="1600" smtClean="0"/>
            <a:t>Федеральний уряд</a:t>
          </a:r>
          <a:endParaRPr lang="uk-UA" sz="1600"/>
        </a:p>
      </dgm:t>
    </dgm:pt>
    <dgm:pt modelId="{DC6E722B-945A-4B2D-96D2-64D6E8B0EC39}" type="sibTrans" cxnId="{83C4D3F8-6C06-494B-914B-0905471A2853}">
      <dgm:prSet/>
      <dgm:spPr/>
      <dgm:t>
        <a:bodyPr/>
        <a:lstStyle/>
        <a:p>
          <a:endParaRPr lang="uk-UA"/>
        </a:p>
      </dgm:t>
    </dgm:pt>
    <dgm:pt modelId="{DEA415FF-D606-496F-AC04-DDECD9D74EDF}" type="parTrans" cxnId="{83C4D3F8-6C06-494B-914B-0905471A2853}">
      <dgm:prSet/>
      <dgm:spPr/>
      <dgm:t>
        <a:bodyPr/>
        <a:lstStyle/>
        <a:p>
          <a:endParaRPr lang="uk-UA"/>
        </a:p>
      </dgm:t>
    </dgm:pt>
    <dgm:pt modelId="{1C63A91C-6BC3-4A1B-B6DA-CECCBDE1418F}">
      <dgm:prSet phldrT="[Текст]" custT="1"/>
      <dgm:spPr/>
      <dgm:t>
        <a:bodyPr/>
        <a:lstStyle/>
        <a:p>
          <a:r>
            <a:rPr lang="uk-UA" sz="1600" smtClean="0"/>
            <a:t>Федеральний канцлер (бундесканцлер)</a:t>
          </a:r>
          <a:endParaRPr lang="uk-UA" sz="1600"/>
        </a:p>
      </dgm:t>
    </dgm:pt>
    <dgm:pt modelId="{597FA1D8-8CBE-4842-BF79-27B0CE4C936C}" type="sibTrans" cxnId="{E96D9056-E0B2-4DCA-87D0-DAEA3AC461D3}">
      <dgm:prSet/>
      <dgm:spPr/>
      <dgm:t>
        <a:bodyPr/>
        <a:lstStyle/>
        <a:p>
          <a:endParaRPr lang="uk-UA"/>
        </a:p>
      </dgm:t>
    </dgm:pt>
    <dgm:pt modelId="{C2574711-CCB1-45CA-9EFC-B4A97D6B444F}" type="parTrans" cxnId="{E96D9056-E0B2-4DCA-87D0-DAEA3AC461D3}">
      <dgm:prSet/>
      <dgm:spPr/>
      <dgm:t>
        <a:bodyPr/>
        <a:lstStyle/>
        <a:p>
          <a:endParaRPr lang="uk-UA"/>
        </a:p>
      </dgm:t>
    </dgm:pt>
    <dgm:pt modelId="{FF517DC7-3BFB-459C-BB0F-3F0ACB2589CA}">
      <dgm:prSet/>
      <dgm:spPr/>
      <dgm:t>
        <a:bodyPr/>
        <a:lstStyle/>
        <a:p>
          <a:r>
            <a:rPr lang="uk-UA" smtClean="0"/>
            <a:t>Законодавча влада</a:t>
          </a:r>
          <a:endParaRPr lang="uk-UA"/>
        </a:p>
      </dgm:t>
    </dgm:pt>
    <dgm:pt modelId="{1DD9893F-D6BE-48C4-A460-3DC8757C6F5D}" type="sibTrans" cxnId="{D68B7138-4060-4CFF-B54B-17A510B3A917}">
      <dgm:prSet/>
      <dgm:spPr/>
      <dgm:t>
        <a:bodyPr/>
        <a:lstStyle/>
        <a:p>
          <a:endParaRPr lang="uk-UA"/>
        </a:p>
      </dgm:t>
    </dgm:pt>
    <dgm:pt modelId="{C43763C6-FA24-4BC0-B5CC-629565F43A65}" type="parTrans" cxnId="{D68B7138-4060-4CFF-B54B-17A510B3A917}">
      <dgm:prSet/>
      <dgm:spPr/>
      <dgm:t>
        <a:bodyPr/>
        <a:lstStyle/>
        <a:p>
          <a:endParaRPr lang="uk-UA"/>
        </a:p>
      </dgm:t>
    </dgm:pt>
    <dgm:pt modelId="{2FC12EE4-7169-491E-810F-D7FC110B45FE}">
      <dgm:prSet custT="1"/>
      <dgm:spPr/>
      <dgm:t>
        <a:bodyPr/>
        <a:lstStyle/>
        <a:p>
          <a:r>
            <a:rPr lang="uk-UA" sz="1600" smtClean="0"/>
            <a:t>Федеральний конституційний суд</a:t>
          </a:r>
          <a:endParaRPr lang="uk-UA" sz="1600"/>
        </a:p>
      </dgm:t>
    </dgm:pt>
    <dgm:pt modelId="{2D0EADEA-0130-452C-8C59-B908C3B90428}" type="sibTrans" cxnId="{E0DCE5F1-63F1-4448-8595-19DF225E6F3F}">
      <dgm:prSet/>
      <dgm:spPr/>
      <dgm:t>
        <a:bodyPr/>
        <a:lstStyle/>
        <a:p>
          <a:endParaRPr lang="uk-UA"/>
        </a:p>
      </dgm:t>
    </dgm:pt>
    <dgm:pt modelId="{1007B63B-3735-46A8-93F2-5FF2ADAF8694}" type="parTrans" cxnId="{E0DCE5F1-63F1-4448-8595-19DF225E6F3F}">
      <dgm:prSet/>
      <dgm:spPr/>
      <dgm:t>
        <a:bodyPr/>
        <a:lstStyle/>
        <a:p>
          <a:endParaRPr lang="uk-UA"/>
        </a:p>
      </dgm:t>
    </dgm:pt>
    <dgm:pt modelId="{715B7D1E-5F04-441C-B156-40A78D6632F9}">
      <dgm:prSet custT="1"/>
      <dgm:spPr/>
      <dgm:t>
        <a:bodyPr/>
        <a:lstStyle/>
        <a:p>
          <a:r>
            <a:rPr lang="uk-UA" sz="1600" smtClean="0"/>
            <a:t>Двупалатний парламент:</a:t>
          </a:r>
          <a:endParaRPr lang="uk-UA" sz="1600"/>
        </a:p>
      </dgm:t>
    </dgm:pt>
    <dgm:pt modelId="{657AF409-9411-41DE-A577-41DFA2EB0726}" type="sibTrans" cxnId="{39B1F857-3069-4F1A-8764-73E340ED813D}">
      <dgm:prSet/>
      <dgm:spPr/>
      <dgm:t>
        <a:bodyPr/>
        <a:lstStyle/>
        <a:p>
          <a:endParaRPr lang="uk-UA"/>
        </a:p>
      </dgm:t>
    </dgm:pt>
    <dgm:pt modelId="{D9B5946B-AF50-4CF6-A737-5B3F9657C018}" type="parTrans" cxnId="{39B1F857-3069-4F1A-8764-73E340ED813D}">
      <dgm:prSet/>
      <dgm:spPr/>
      <dgm:t>
        <a:bodyPr/>
        <a:lstStyle/>
        <a:p>
          <a:endParaRPr lang="uk-UA"/>
        </a:p>
      </dgm:t>
    </dgm:pt>
    <dgm:pt modelId="{64DC6DF6-6C14-40E4-B35B-D6D8E1C3D284}">
      <dgm:prSet custT="1"/>
      <dgm:spPr/>
      <dgm:t>
        <a:bodyPr/>
        <a:lstStyle/>
        <a:p>
          <a:r>
            <a:rPr lang="uk-UA" sz="1600" smtClean="0"/>
            <a:t>Бундестаг</a:t>
          </a:r>
          <a:endParaRPr lang="uk-UA" sz="1600"/>
        </a:p>
      </dgm:t>
    </dgm:pt>
    <dgm:pt modelId="{BEA55F9F-F549-497E-80F3-57882C1B5F66}" type="parTrans" cxnId="{4C6F45AA-5C12-4793-845B-237E75B62837}">
      <dgm:prSet/>
      <dgm:spPr/>
      <dgm:t>
        <a:bodyPr/>
        <a:lstStyle/>
        <a:p>
          <a:endParaRPr lang="uk-UA"/>
        </a:p>
      </dgm:t>
    </dgm:pt>
    <dgm:pt modelId="{858E0D0D-94FE-430F-8B0F-90574FFE733F}" type="sibTrans" cxnId="{4C6F45AA-5C12-4793-845B-237E75B62837}">
      <dgm:prSet/>
      <dgm:spPr/>
      <dgm:t>
        <a:bodyPr/>
        <a:lstStyle/>
        <a:p>
          <a:endParaRPr lang="uk-UA"/>
        </a:p>
      </dgm:t>
    </dgm:pt>
    <dgm:pt modelId="{F18C4FE5-E991-43A6-A746-B09005CE06D5}">
      <dgm:prSet custT="1"/>
      <dgm:spPr/>
      <dgm:t>
        <a:bodyPr/>
        <a:lstStyle/>
        <a:p>
          <a:r>
            <a:rPr lang="uk-UA" sz="1600" smtClean="0"/>
            <a:t>Бундесрат</a:t>
          </a:r>
          <a:endParaRPr lang="uk-UA" sz="1600"/>
        </a:p>
      </dgm:t>
    </dgm:pt>
    <dgm:pt modelId="{66DC31D7-EBB0-4486-9423-43FAFA1246E4}" type="parTrans" cxnId="{ED5BC38B-6EC3-46B0-8A62-363F31A4EAE1}">
      <dgm:prSet/>
      <dgm:spPr/>
      <dgm:t>
        <a:bodyPr/>
        <a:lstStyle/>
        <a:p>
          <a:endParaRPr lang="uk-UA"/>
        </a:p>
      </dgm:t>
    </dgm:pt>
    <dgm:pt modelId="{CA75DAE0-B96A-46ED-BA6B-5AE581BFBA26}" type="sibTrans" cxnId="{ED5BC38B-6EC3-46B0-8A62-363F31A4EAE1}">
      <dgm:prSet/>
      <dgm:spPr/>
      <dgm:t>
        <a:bodyPr/>
        <a:lstStyle/>
        <a:p>
          <a:endParaRPr lang="uk-UA"/>
        </a:p>
      </dgm:t>
    </dgm:pt>
    <dgm:pt modelId="{9EFFA429-E4C8-41A1-A0DC-FB13C62F08D6}">
      <dgm:prSet/>
      <dgm:spPr/>
      <dgm:t>
        <a:bodyPr/>
        <a:lstStyle/>
        <a:p>
          <a:r>
            <a:rPr lang="uk-UA" smtClean="0"/>
            <a:t>Судова влада</a:t>
          </a:r>
          <a:endParaRPr lang="uk-UA"/>
        </a:p>
      </dgm:t>
    </dgm:pt>
    <dgm:pt modelId="{A0C71B54-EFD7-4269-91EC-D8E9745515F2}" type="parTrans" cxnId="{B0EBE9A3-AC6A-433A-A630-B7DB6F39CE22}">
      <dgm:prSet/>
      <dgm:spPr/>
      <dgm:t>
        <a:bodyPr/>
        <a:lstStyle/>
        <a:p>
          <a:endParaRPr lang="uk-UA"/>
        </a:p>
      </dgm:t>
    </dgm:pt>
    <dgm:pt modelId="{5574C633-3584-4B87-9403-CB2A280E8302}" type="sibTrans" cxnId="{B0EBE9A3-AC6A-433A-A630-B7DB6F39CE22}">
      <dgm:prSet/>
      <dgm:spPr/>
      <dgm:t>
        <a:bodyPr/>
        <a:lstStyle/>
        <a:p>
          <a:endParaRPr lang="uk-UA"/>
        </a:p>
      </dgm:t>
    </dgm:pt>
    <dgm:pt modelId="{A132DF38-7A69-4523-833F-8D9FE0614AA1}">
      <dgm:prSet/>
      <dgm:spPr/>
      <dgm:t>
        <a:bodyPr/>
        <a:lstStyle/>
        <a:p>
          <a:endParaRPr lang="uk-UA" sz="1100"/>
        </a:p>
      </dgm:t>
    </dgm:pt>
    <dgm:pt modelId="{A8D7678F-8115-416A-B7AE-688D80DA9920}" type="parTrans" cxnId="{2C25CE98-E2E3-4D78-B7B3-8A3AA85A9B1F}">
      <dgm:prSet/>
      <dgm:spPr/>
      <dgm:t>
        <a:bodyPr/>
        <a:lstStyle/>
        <a:p>
          <a:endParaRPr lang="uk-UA"/>
        </a:p>
      </dgm:t>
    </dgm:pt>
    <dgm:pt modelId="{982BBEAC-3696-4589-BBEF-3BED985C612A}" type="sibTrans" cxnId="{2C25CE98-E2E3-4D78-B7B3-8A3AA85A9B1F}">
      <dgm:prSet/>
      <dgm:spPr/>
      <dgm:t>
        <a:bodyPr/>
        <a:lstStyle/>
        <a:p>
          <a:endParaRPr lang="uk-UA"/>
        </a:p>
      </dgm:t>
    </dgm:pt>
    <dgm:pt modelId="{D9681880-A7E7-4F24-B0D7-BA37D73658DC}">
      <dgm:prSet/>
      <dgm:spPr/>
      <dgm:t>
        <a:bodyPr/>
        <a:lstStyle/>
        <a:p>
          <a:r>
            <a:rPr lang="uk-UA" smtClean="0"/>
            <a:t>Влада на місцях</a:t>
          </a:r>
          <a:endParaRPr lang="uk-UA"/>
        </a:p>
      </dgm:t>
    </dgm:pt>
    <dgm:pt modelId="{48CE00A5-C038-49E0-A86F-4E6D639DF8CC}" type="parTrans" cxnId="{2A152BD8-3D2F-4AAC-8C65-ED0FBDD18792}">
      <dgm:prSet/>
      <dgm:spPr/>
      <dgm:t>
        <a:bodyPr/>
        <a:lstStyle/>
        <a:p>
          <a:endParaRPr lang="uk-UA"/>
        </a:p>
      </dgm:t>
    </dgm:pt>
    <dgm:pt modelId="{049E4227-3F9C-4A80-8974-2A3454D80547}" type="sibTrans" cxnId="{2A152BD8-3D2F-4AAC-8C65-ED0FBDD18792}">
      <dgm:prSet/>
      <dgm:spPr/>
      <dgm:t>
        <a:bodyPr/>
        <a:lstStyle/>
        <a:p>
          <a:endParaRPr lang="uk-UA"/>
        </a:p>
      </dgm:t>
    </dgm:pt>
    <dgm:pt modelId="{9BD91797-BDA7-4D82-8B97-BD94431EB42B}">
      <dgm:prSet custT="1"/>
      <dgm:spPr/>
      <dgm:t>
        <a:bodyPr/>
        <a:lstStyle/>
        <a:p>
          <a:r>
            <a:rPr lang="ru-RU" sz="1600" b="0" i="0" smtClean="0"/>
            <a:t>Всі землі мають однопалатні парламенти, що всенародно обираються (ландтаги)</a:t>
          </a:r>
          <a:endParaRPr lang="ru-RU" sz="1600"/>
        </a:p>
      </dgm:t>
    </dgm:pt>
    <dgm:pt modelId="{1085B226-9460-456C-9D16-3AADE4D167FE}" type="parTrans" cxnId="{4EF7C95D-A94F-4002-A383-F755211C8E7A}">
      <dgm:prSet/>
      <dgm:spPr/>
      <dgm:t>
        <a:bodyPr/>
        <a:lstStyle/>
        <a:p>
          <a:endParaRPr lang="uk-UA"/>
        </a:p>
      </dgm:t>
    </dgm:pt>
    <dgm:pt modelId="{AAAFA6F4-1F85-480E-97E8-0F76675A2261}" type="sibTrans" cxnId="{4EF7C95D-A94F-4002-A383-F755211C8E7A}">
      <dgm:prSet/>
      <dgm:spPr/>
      <dgm:t>
        <a:bodyPr/>
        <a:lstStyle/>
        <a:p>
          <a:endParaRPr lang="uk-UA"/>
        </a:p>
      </dgm:t>
    </dgm:pt>
    <dgm:pt modelId="{89EBCBA0-3D04-4CBF-AAC4-3B5D6F240F26}" type="pres">
      <dgm:prSet presAssocID="{42DC42F7-DCEC-4713-8520-5CDDE12880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B0267CE-FC52-4323-B1C1-58A5527D4B46}" type="pres">
      <dgm:prSet presAssocID="{61AC94A0-3288-4F93-8662-92D1BE205375}" presName="linNode" presStyleCnt="0"/>
      <dgm:spPr/>
    </dgm:pt>
    <dgm:pt modelId="{F0D05409-6C98-4C08-BB12-7F56359AA420}" type="pres">
      <dgm:prSet presAssocID="{61AC94A0-3288-4F93-8662-92D1BE205375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162225-E4C1-4F26-BE40-7DA84F65E8B7}" type="pres">
      <dgm:prSet presAssocID="{61AC94A0-3288-4F93-8662-92D1BE205375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9DD42E-1D9C-41AA-8B36-1B12A99EFEC2}" type="pres">
      <dgm:prSet presAssocID="{FCC955F4-0394-4ADE-A257-255BE97569E7}" presName="sp" presStyleCnt="0"/>
      <dgm:spPr/>
    </dgm:pt>
    <dgm:pt modelId="{9B582E55-49E3-477B-AF73-C3F36C7726D9}" type="pres">
      <dgm:prSet presAssocID="{9D3F76D9-3F06-4E51-AE91-E7CC4B29942F}" presName="linNode" presStyleCnt="0"/>
      <dgm:spPr/>
    </dgm:pt>
    <dgm:pt modelId="{00EC0D77-A726-43CE-915A-54E6C840ECA3}" type="pres">
      <dgm:prSet presAssocID="{9D3F76D9-3F06-4E51-AE91-E7CC4B29942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33F9EA-22B3-4937-8C31-1588A73E3E01}" type="pres">
      <dgm:prSet presAssocID="{9D3F76D9-3F06-4E51-AE91-E7CC4B29942F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6944CD-91DB-41DC-84CA-495617E067CE}" type="pres">
      <dgm:prSet presAssocID="{8C327BD2-E6C1-4700-9DD9-5CEC34F12786}" presName="sp" presStyleCnt="0"/>
      <dgm:spPr/>
    </dgm:pt>
    <dgm:pt modelId="{C9C23EF8-8D06-4F59-BF20-C972753CAFE6}" type="pres">
      <dgm:prSet presAssocID="{930070F3-AB90-4EA5-B23A-184B891E2581}" presName="linNode" presStyleCnt="0"/>
      <dgm:spPr/>
    </dgm:pt>
    <dgm:pt modelId="{52C53724-2DFA-44C0-832C-D0DE72774C7D}" type="pres">
      <dgm:prSet presAssocID="{930070F3-AB90-4EA5-B23A-184B891E258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2453D8-53A7-43C9-BA4C-C58C2C42CC2B}" type="pres">
      <dgm:prSet presAssocID="{930070F3-AB90-4EA5-B23A-184B891E2581}" presName="descendantText" presStyleLbl="alignAccFollowNode1" presStyleIdx="2" presStyleCnt="6" custLinFactNeighborX="1326" custLinFactNeighborY="66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D7B40A-FEC7-44AC-998B-329203BCD7A8}" type="pres">
      <dgm:prSet presAssocID="{3CF2C5AD-B2A1-4A5B-B400-50ED5F1A3FBE}" presName="sp" presStyleCnt="0"/>
      <dgm:spPr/>
    </dgm:pt>
    <dgm:pt modelId="{78B64D41-701F-4994-A9B5-20502C828388}" type="pres">
      <dgm:prSet presAssocID="{FF517DC7-3BFB-459C-BB0F-3F0ACB2589CA}" presName="linNode" presStyleCnt="0"/>
      <dgm:spPr/>
    </dgm:pt>
    <dgm:pt modelId="{3E545021-48F6-44B9-9F2D-9D38F45AE9B6}" type="pres">
      <dgm:prSet presAssocID="{FF517DC7-3BFB-459C-BB0F-3F0ACB2589CA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F46629-FF64-4413-BF6D-09DB31D7573B}" type="pres">
      <dgm:prSet presAssocID="{FF517DC7-3BFB-459C-BB0F-3F0ACB2589CA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1EA682-CD26-40D0-8DCD-C337F1882465}" type="pres">
      <dgm:prSet presAssocID="{1DD9893F-D6BE-48C4-A460-3DC8757C6F5D}" presName="sp" presStyleCnt="0"/>
      <dgm:spPr/>
    </dgm:pt>
    <dgm:pt modelId="{5BE441D0-5903-4CBD-B6F4-972A7C61B81D}" type="pres">
      <dgm:prSet presAssocID="{9EFFA429-E4C8-41A1-A0DC-FB13C62F08D6}" presName="linNode" presStyleCnt="0"/>
      <dgm:spPr/>
    </dgm:pt>
    <dgm:pt modelId="{65A8730F-5126-4B81-8680-8C7D466A01A2}" type="pres">
      <dgm:prSet presAssocID="{9EFFA429-E4C8-41A1-A0DC-FB13C62F08D6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D7D718-183F-422B-92A6-49437252744A}" type="pres">
      <dgm:prSet presAssocID="{9EFFA429-E4C8-41A1-A0DC-FB13C62F08D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7E8B24-FF7E-4FA9-9171-843C677E9593}" type="pres">
      <dgm:prSet presAssocID="{5574C633-3584-4B87-9403-CB2A280E8302}" presName="sp" presStyleCnt="0"/>
      <dgm:spPr/>
    </dgm:pt>
    <dgm:pt modelId="{3F275A17-D34B-426F-A980-CAE456DE2E85}" type="pres">
      <dgm:prSet presAssocID="{D9681880-A7E7-4F24-B0D7-BA37D73658DC}" presName="linNode" presStyleCnt="0"/>
      <dgm:spPr/>
    </dgm:pt>
    <dgm:pt modelId="{55BBBDBB-61A5-4EC3-B90E-19EEFE5905E1}" type="pres">
      <dgm:prSet presAssocID="{D9681880-A7E7-4F24-B0D7-BA37D73658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067D4A-5073-4502-B4CE-4224282BD24C}" type="pres">
      <dgm:prSet presAssocID="{D9681880-A7E7-4F24-B0D7-BA37D73658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FC061A0-65E1-4131-B15F-959D63CE5083}" type="presOf" srcId="{4862C659-AF5D-493D-8152-6E9EEAAAF76B}" destId="{1F162225-E4C1-4F26-BE40-7DA84F65E8B7}" srcOrd="0" destOrd="0" presId="urn:microsoft.com/office/officeart/2005/8/layout/vList5"/>
    <dgm:cxn modelId="{ACB1FB6D-5EE5-4052-8AA5-BA69E0DA2ACC}" srcId="{61AC94A0-3288-4F93-8662-92D1BE205375}" destId="{4862C659-AF5D-493D-8152-6E9EEAAAF76B}" srcOrd="0" destOrd="0" parTransId="{11659F7D-16C6-4235-8716-BAFB059225A0}" sibTransId="{79435CC1-0105-47F2-B9C8-4561FDA5901D}"/>
    <dgm:cxn modelId="{62564ED7-34E7-4B2A-AB65-65FE9F6D2832}" type="presOf" srcId="{9D3F76D9-3F06-4E51-AE91-E7CC4B29942F}" destId="{00EC0D77-A726-43CE-915A-54E6C840ECA3}" srcOrd="0" destOrd="0" presId="urn:microsoft.com/office/officeart/2005/8/layout/vList5"/>
    <dgm:cxn modelId="{94FC3505-C5CB-4A3C-81E5-B86EC08AFBF7}" type="presOf" srcId="{A132DF38-7A69-4523-833F-8D9FE0614AA1}" destId="{95067D4A-5073-4502-B4CE-4224282BD24C}" srcOrd="0" destOrd="0" presId="urn:microsoft.com/office/officeart/2005/8/layout/vList5"/>
    <dgm:cxn modelId="{D68B7138-4060-4CFF-B54B-17A510B3A917}" srcId="{42DC42F7-DCEC-4713-8520-5CDDE1288033}" destId="{FF517DC7-3BFB-459C-BB0F-3F0ACB2589CA}" srcOrd="3" destOrd="0" parTransId="{C43763C6-FA24-4BC0-B5CC-629565F43A65}" sibTransId="{1DD9893F-D6BE-48C4-A460-3DC8757C6F5D}"/>
    <dgm:cxn modelId="{4CC96368-D961-4897-94D5-5D03E4860B18}" srcId="{9D3F76D9-3F06-4E51-AE91-E7CC4B29942F}" destId="{E1FC5189-3279-44A0-96F4-E4FE9A24ABF5}" srcOrd="1" destOrd="0" parTransId="{801CC95F-38E1-434A-9703-CFF148D5A66B}" sibTransId="{74157B96-00CA-4F65-9CAA-77624740D7DE}"/>
    <dgm:cxn modelId="{7FDFD5C2-1F73-4D80-8700-01479BC7339C}" type="presOf" srcId="{61AC94A0-3288-4F93-8662-92D1BE205375}" destId="{F0D05409-6C98-4C08-BB12-7F56359AA420}" srcOrd="0" destOrd="0" presId="urn:microsoft.com/office/officeart/2005/8/layout/vList5"/>
    <dgm:cxn modelId="{D39F0945-103A-477E-AD0E-EC052FC8108E}" type="presOf" srcId="{1C63A91C-6BC3-4A1B-B6DA-CECCBDE1418F}" destId="{822453D8-53A7-43C9-BA4C-C58C2C42CC2B}" srcOrd="0" destOrd="0" presId="urn:microsoft.com/office/officeart/2005/8/layout/vList5"/>
    <dgm:cxn modelId="{76A3AFFD-47A6-4B30-8735-DFC6009DE815}" type="presOf" srcId="{930070F3-AB90-4EA5-B23A-184B891E2581}" destId="{52C53724-2DFA-44C0-832C-D0DE72774C7D}" srcOrd="0" destOrd="0" presId="urn:microsoft.com/office/officeart/2005/8/layout/vList5"/>
    <dgm:cxn modelId="{A9D28B0E-5FC3-4672-8354-477BBF9B6ADA}" type="presOf" srcId="{FF517DC7-3BFB-459C-BB0F-3F0ACB2589CA}" destId="{3E545021-48F6-44B9-9F2D-9D38F45AE9B6}" srcOrd="0" destOrd="0" presId="urn:microsoft.com/office/officeart/2005/8/layout/vList5"/>
    <dgm:cxn modelId="{83C4D3F8-6C06-494B-914B-0905471A2853}" srcId="{930070F3-AB90-4EA5-B23A-184B891E2581}" destId="{64A3815E-4696-4B11-B62A-8B90FFC828BC}" srcOrd="1" destOrd="0" parTransId="{DEA415FF-D606-496F-AC04-DDECD9D74EDF}" sibTransId="{DC6E722B-945A-4B2D-96D2-64D6E8B0EC39}"/>
    <dgm:cxn modelId="{4EF7C95D-A94F-4002-A383-F755211C8E7A}" srcId="{D9681880-A7E7-4F24-B0D7-BA37D73658DC}" destId="{9BD91797-BDA7-4D82-8B97-BD94431EB42B}" srcOrd="1" destOrd="0" parTransId="{1085B226-9460-456C-9D16-3AADE4D167FE}" sibTransId="{AAAFA6F4-1F85-480E-97E8-0F76675A2261}"/>
    <dgm:cxn modelId="{946F43B5-CCD0-4C27-8C76-EBE6F0296EFC}" type="presOf" srcId="{D9681880-A7E7-4F24-B0D7-BA37D73658DC}" destId="{55BBBDBB-61A5-4EC3-B90E-19EEFE5905E1}" srcOrd="0" destOrd="0" presId="urn:microsoft.com/office/officeart/2005/8/layout/vList5"/>
    <dgm:cxn modelId="{097FEFFE-7068-4FCA-BAA7-D991FC6DFCF1}" srcId="{9D3F76D9-3F06-4E51-AE91-E7CC4B29942F}" destId="{4DCB0642-7948-43BD-A32A-908855069AEC}" srcOrd="0" destOrd="0" parTransId="{2CA0811E-CC21-49BF-8708-E02D01D2CC2B}" sibTransId="{83BDA437-92DB-4248-801B-895D57BDC8A2}"/>
    <dgm:cxn modelId="{39B1F857-3069-4F1A-8764-73E340ED813D}" srcId="{FF517DC7-3BFB-459C-BB0F-3F0ACB2589CA}" destId="{715B7D1E-5F04-441C-B156-40A78D6632F9}" srcOrd="0" destOrd="0" parTransId="{D9B5946B-AF50-4CF6-A737-5B3F9657C018}" sibTransId="{657AF409-9411-41DE-A577-41DFA2EB0726}"/>
    <dgm:cxn modelId="{ED5BC38B-6EC3-46B0-8A62-363F31A4EAE1}" srcId="{FF517DC7-3BFB-459C-BB0F-3F0ACB2589CA}" destId="{F18C4FE5-E991-43A6-A746-B09005CE06D5}" srcOrd="2" destOrd="0" parTransId="{66DC31D7-EBB0-4486-9423-43FAFA1246E4}" sibTransId="{CA75DAE0-B96A-46ED-BA6B-5AE581BFBA26}"/>
    <dgm:cxn modelId="{4C6F45AA-5C12-4793-845B-237E75B62837}" srcId="{FF517DC7-3BFB-459C-BB0F-3F0ACB2589CA}" destId="{64DC6DF6-6C14-40E4-B35B-D6D8E1C3D284}" srcOrd="1" destOrd="0" parTransId="{BEA55F9F-F549-497E-80F3-57882C1B5F66}" sibTransId="{858E0D0D-94FE-430F-8B0F-90574FFE733F}"/>
    <dgm:cxn modelId="{E96D9056-E0B2-4DCA-87D0-DAEA3AC461D3}" srcId="{930070F3-AB90-4EA5-B23A-184B891E2581}" destId="{1C63A91C-6BC3-4A1B-B6DA-CECCBDE1418F}" srcOrd="0" destOrd="0" parTransId="{C2574711-CCB1-45CA-9EFC-B4A97D6B444F}" sibTransId="{597FA1D8-8CBE-4842-BF79-27B0CE4C936C}"/>
    <dgm:cxn modelId="{7DFB4DAC-0107-4FAD-A908-A223FFBF8DE1}" type="presOf" srcId="{9EFFA429-E4C8-41A1-A0DC-FB13C62F08D6}" destId="{65A8730F-5126-4B81-8680-8C7D466A01A2}" srcOrd="0" destOrd="0" presId="urn:microsoft.com/office/officeart/2005/8/layout/vList5"/>
    <dgm:cxn modelId="{2A152BD8-3D2F-4AAC-8C65-ED0FBDD18792}" srcId="{42DC42F7-DCEC-4713-8520-5CDDE1288033}" destId="{D9681880-A7E7-4F24-B0D7-BA37D73658DC}" srcOrd="5" destOrd="0" parTransId="{48CE00A5-C038-49E0-A86F-4E6D639DF8CC}" sibTransId="{049E4227-3F9C-4A80-8974-2A3454D80547}"/>
    <dgm:cxn modelId="{AB8CA0D6-F189-408D-AFE4-5EC53856A37F}" srcId="{930070F3-AB90-4EA5-B23A-184B891E2581}" destId="{17A4A34D-27E8-4FC8-9771-36393B35F1FD}" srcOrd="2" destOrd="0" parTransId="{938B3716-7CEE-4E86-94BF-6157BA8D8172}" sibTransId="{FAAD12E3-9D82-4F6A-97BB-7731AFB141F9}"/>
    <dgm:cxn modelId="{A761062D-5A5D-491F-8EEA-747C21AFB5F2}" type="presOf" srcId="{E1FC5189-3279-44A0-96F4-E4FE9A24ABF5}" destId="{C233F9EA-22B3-4937-8C31-1588A73E3E01}" srcOrd="0" destOrd="1" presId="urn:microsoft.com/office/officeart/2005/8/layout/vList5"/>
    <dgm:cxn modelId="{66A1479B-808C-48A2-9351-02EFBFA0E160}" type="presOf" srcId="{64A3815E-4696-4B11-B62A-8B90FFC828BC}" destId="{822453D8-53A7-43C9-BA4C-C58C2C42CC2B}" srcOrd="0" destOrd="1" presId="urn:microsoft.com/office/officeart/2005/8/layout/vList5"/>
    <dgm:cxn modelId="{A68FEE6E-BBE1-42A7-8EBD-4BF73E693BA3}" type="presOf" srcId="{17A4A34D-27E8-4FC8-9771-36393B35F1FD}" destId="{822453D8-53A7-43C9-BA4C-C58C2C42CC2B}" srcOrd="0" destOrd="2" presId="urn:microsoft.com/office/officeart/2005/8/layout/vList5"/>
    <dgm:cxn modelId="{D2614DF7-6B27-41B2-80E4-8727E822D9CB}" type="presOf" srcId="{715B7D1E-5F04-441C-B156-40A78D6632F9}" destId="{56F46629-FF64-4413-BF6D-09DB31D7573B}" srcOrd="0" destOrd="0" presId="urn:microsoft.com/office/officeart/2005/8/layout/vList5"/>
    <dgm:cxn modelId="{FCACCA8F-3C82-4E09-BC4A-648CF59C8F07}" type="presOf" srcId="{4DCB0642-7948-43BD-A32A-908855069AEC}" destId="{C233F9EA-22B3-4937-8C31-1588A73E3E01}" srcOrd="0" destOrd="0" presId="urn:microsoft.com/office/officeart/2005/8/layout/vList5"/>
    <dgm:cxn modelId="{E0DCE5F1-63F1-4448-8595-19DF225E6F3F}" srcId="{9EFFA429-E4C8-41A1-A0DC-FB13C62F08D6}" destId="{2FC12EE4-7169-491E-810F-D7FC110B45FE}" srcOrd="0" destOrd="0" parTransId="{1007B63B-3735-46A8-93F2-5FF2ADAF8694}" sibTransId="{2D0EADEA-0130-452C-8C59-B908C3B90428}"/>
    <dgm:cxn modelId="{2C25CE98-E2E3-4D78-B7B3-8A3AA85A9B1F}" srcId="{D9681880-A7E7-4F24-B0D7-BA37D73658DC}" destId="{A132DF38-7A69-4523-833F-8D9FE0614AA1}" srcOrd="0" destOrd="0" parTransId="{A8D7678F-8115-416A-B7AE-688D80DA9920}" sibTransId="{982BBEAC-3696-4589-BBEF-3BED985C612A}"/>
    <dgm:cxn modelId="{EBF71BFE-796E-4B83-8C4B-BED99879139C}" srcId="{42DC42F7-DCEC-4713-8520-5CDDE1288033}" destId="{9D3F76D9-3F06-4E51-AE91-E7CC4B29942F}" srcOrd="1" destOrd="0" parTransId="{7A298017-EC6E-44AB-93B5-2D525F885957}" sibTransId="{8C327BD2-E6C1-4700-9DD9-5CEC34F12786}"/>
    <dgm:cxn modelId="{B0EBE9A3-AC6A-433A-A630-B7DB6F39CE22}" srcId="{42DC42F7-DCEC-4713-8520-5CDDE1288033}" destId="{9EFFA429-E4C8-41A1-A0DC-FB13C62F08D6}" srcOrd="4" destOrd="0" parTransId="{A0C71B54-EFD7-4269-91EC-D8E9745515F2}" sibTransId="{5574C633-3584-4B87-9403-CB2A280E8302}"/>
    <dgm:cxn modelId="{48E8B9E6-D63C-45FC-AE3C-FA522BCA0E05}" type="presOf" srcId="{EE34240E-C063-4B3E-A9A2-10F8C2C26474}" destId="{1F162225-E4C1-4F26-BE40-7DA84F65E8B7}" srcOrd="0" destOrd="1" presId="urn:microsoft.com/office/officeart/2005/8/layout/vList5"/>
    <dgm:cxn modelId="{87B5DA5F-DC1D-4B03-959F-5868F51500E0}" type="presOf" srcId="{2FC12EE4-7169-491E-810F-D7FC110B45FE}" destId="{A2D7D718-183F-422B-92A6-49437252744A}" srcOrd="0" destOrd="0" presId="urn:microsoft.com/office/officeart/2005/8/layout/vList5"/>
    <dgm:cxn modelId="{73439423-A4C7-433F-8F3E-B8269BF4FB1D}" srcId="{61AC94A0-3288-4F93-8662-92D1BE205375}" destId="{EE34240E-C063-4B3E-A9A2-10F8C2C26474}" srcOrd="1" destOrd="0" parTransId="{DE572AF9-A244-47C9-AC9F-4B47AA0E2623}" sibTransId="{864540EC-3472-4360-932E-E6FFFDC807C6}"/>
    <dgm:cxn modelId="{625CDF0E-CA5C-4205-BFBD-2E67479F89F8}" type="presOf" srcId="{F18C4FE5-E991-43A6-A746-B09005CE06D5}" destId="{56F46629-FF64-4413-BF6D-09DB31D7573B}" srcOrd="0" destOrd="2" presId="urn:microsoft.com/office/officeart/2005/8/layout/vList5"/>
    <dgm:cxn modelId="{3179F183-D287-4493-AC20-86FC7DEFF2E0}" type="presOf" srcId="{9BD91797-BDA7-4D82-8B97-BD94431EB42B}" destId="{95067D4A-5073-4502-B4CE-4224282BD24C}" srcOrd="0" destOrd="1" presId="urn:microsoft.com/office/officeart/2005/8/layout/vList5"/>
    <dgm:cxn modelId="{D77CCE8D-F170-4B52-B010-1262940C28E3}" type="presOf" srcId="{64DC6DF6-6C14-40E4-B35B-D6D8E1C3D284}" destId="{56F46629-FF64-4413-BF6D-09DB31D7573B}" srcOrd="0" destOrd="1" presId="urn:microsoft.com/office/officeart/2005/8/layout/vList5"/>
    <dgm:cxn modelId="{5ED50906-0C3F-4D43-AD3C-15B67A03CB1B}" type="presOf" srcId="{42DC42F7-DCEC-4713-8520-5CDDE1288033}" destId="{89EBCBA0-3D04-4CBF-AAC4-3B5D6F240F26}" srcOrd="0" destOrd="0" presId="urn:microsoft.com/office/officeart/2005/8/layout/vList5"/>
    <dgm:cxn modelId="{2E5C209C-17B4-482D-9E7B-5F9D031966C9}" srcId="{42DC42F7-DCEC-4713-8520-5CDDE1288033}" destId="{930070F3-AB90-4EA5-B23A-184B891E2581}" srcOrd="2" destOrd="0" parTransId="{8A474933-2D04-4AF0-96EA-059129EF23D8}" sibTransId="{3CF2C5AD-B2A1-4A5B-B400-50ED5F1A3FBE}"/>
    <dgm:cxn modelId="{271CE62D-4AC3-48DD-8D72-5F27522B4FCB}" srcId="{42DC42F7-DCEC-4713-8520-5CDDE1288033}" destId="{61AC94A0-3288-4F93-8662-92D1BE205375}" srcOrd="0" destOrd="0" parTransId="{BE946559-B9E8-44F0-BF8D-3B5538EDE769}" sibTransId="{FCC955F4-0394-4ADE-A257-255BE97569E7}"/>
    <dgm:cxn modelId="{4AEA4C67-8F7F-415F-84DA-71591E411E9A}" type="presParOf" srcId="{89EBCBA0-3D04-4CBF-AAC4-3B5D6F240F26}" destId="{6B0267CE-FC52-4323-B1C1-58A5527D4B46}" srcOrd="0" destOrd="0" presId="urn:microsoft.com/office/officeart/2005/8/layout/vList5"/>
    <dgm:cxn modelId="{8A56340B-9FD9-49BA-B0F9-7C7FBF20E773}" type="presParOf" srcId="{6B0267CE-FC52-4323-B1C1-58A5527D4B46}" destId="{F0D05409-6C98-4C08-BB12-7F56359AA420}" srcOrd="0" destOrd="0" presId="urn:microsoft.com/office/officeart/2005/8/layout/vList5"/>
    <dgm:cxn modelId="{FBF6E35F-2ED5-47CB-89C9-6883C2FF951C}" type="presParOf" srcId="{6B0267CE-FC52-4323-B1C1-58A5527D4B46}" destId="{1F162225-E4C1-4F26-BE40-7DA84F65E8B7}" srcOrd="1" destOrd="0" presId="urn:microsoft.com/office/officeart/2005/8/layout/vList5"/>
    <dgm:cxn modelId="{6E9F847C-7309-447E-9334-DC43116FE752}" type="presParOf" srcId="{89EBCBA0-3D04-4CBF-AAC4-3B5D6F240F26}" destId="{5E9DD42E-1D9C-41AA-8B36-1B12A99EFEC2}" srcOrd="1" destOrd="0" presId="urn:microsoft.com/office/officeart/2005/8/layout/vList5"/>
    <dgm:cxn modelId="{AA1B5513-08FF-41CF-8765-9A0F5CF33410}" type="presParOf" srcId="{89EBCBA0-3D04-4CBF-AAC4-3B5D6F240F26}" destId="{9B582E55-49E3-477B-AF73-C3F36C7726D9}" srcOrd="2" destOrd="0" presId="urn:microsoft.com/office/officeart/2005/8/layout/vList5"/>
    <dgm:cxn modelId="{2C99BEC8-D58D-47A6-A3E5-AAD4456162DD}" type="presParOf" srcId="{9B582E55-49E3-477B-AF73-C3F36C7726D9}" destId="{00EC0D77-A726-43CE-915A-54E6C840ECA3}" srcOrd="0" destOrd="0" presId="urn:microsoft.com/office/officeart/2005/8/layout/vList5"/>
    <dgm:cxn modelId="{086E6516-FC7D-4F90-A272-0202E53D6356}" type="presParOf" srcId="{9B582E55-49E3-477B-AF73-C3F36C7726D9}" destId="{C233F9EA-22B3-4937-8C31-1588A73E3E01}" srcOrd="1" destOrd="0" presId="urn:microsoft.com/office/officeart/2005/8/layout/vList5"/>
    <dgm:cxn modelId="{FBA72886-DF40-469F-9D73-5C204026EA87}" type="presParOf" srcId="{89EBCBA0-3D04-4CBF-AAC4-3B5D6F240F26}" destId="{426944CD-91DB-41DC-84CA-495617E067CE}" srcOrd="3" destOrd="0" presId="urn:microsoft.com/office/officeart/2005/8/layout/vList5"/>
    <dgm:cxn modelId="{F4341986-8C2A-435F-81B5-D54C28963222}" type="presParOf" srcId="{89EBCBA0-3D04-4CBF-AAC4-3B5D6F240F26}" destId="{C9C23EF8-8D06-4F59-BF20-C972753CAFE6}" srcOrd="4" destOrd="0" presId="urn:microsoft.com/office/officeart/2005/8/layout/vList5"/>
    <dgm:cxn modelId="{25F536A6-45D4-4E57-8DFB-DD89EE609D7E}" type="presParOf" srcId="{C9C23EF8-8D06-4F59-BF20-C972753CAFE6}" destId="{52C53724-2DFA-44C0-832C-D0DE72774C7D}" srcOrd="0" destOrd="0" presId="urn:microsoft.com/office/officeart/2005/8/layout/vList5"/>
    <dgm:cxn modelId="{D6A621FD-D9D0-49DC-B62E-405E92EE52A8}" type="presParOf" srcId="{C9C23EF8-8D06-4F59-BF20-C972753CAFE6}" destId="{822453D8-53A7-43C9-BA4C-C58C2C42CC2B}" srcOrd="1" destOrd="0" presId="urn:microsoft.com/office/officeart/2005/8/layout/vList5"/>
    <dgm:cxn modelId="{0C2D8611-C255-46B7-AFC6-32A6657BB69E}" type="presParOf" srcId="{89EBCBA0-3D04-4CBF-AAC4-3B5D6F240F26}" destId="{E3D7B40A-FEC7-44AC-998B-329203BCD7A8}" srcOrd="5" destOrd="0" presId="urn:microsoft.com/office/officeart/2005/8/layout/vList5"/>
    <dgm:cxn modelId="{4FFB0A6B-A069-40AB-AA19-BA5D56AD00F0}" type="presParOf" srcId="{89EBCBA0-3D04-4CBF-AAC4-3B5D6F240F26}" destId="{78B64D41-701F-4994-A9B5-20502C828388}" srcOrd="6" destOrd="0" presId="urn:microsoft.com/office/officeart/2005/8/layout/vList5"/>
    <dgm:cxn modelId="{CCBE58F3-875C-408A-AA35-FEAD668C0966}" type="presParOf" srcId="{78B64D41-701F-4994-A9B5-20502C828388}" destId="{3E545021-48F6-44B9-9F2D-9D38F45AE9B6}" srcOrd="0" destOrd="0" presId="urn:microsoft.com/office/officeart/2005/8/layout/vList5"/>
    <dgm:cxn modelId="{C6C2829F-9C9C-4ECE-A6AE-205EF7C9A734}" type="presParOf" srcId="{78B64D41-701F-4994-A9B5-20502C828388}" destId="{56F46629-FF64-4413-BF6D-09DB31D7573B}" srcOrd="1" destOrd="0" presId="urn:microsoft.com/office/officeart/2005/8/layout/vList5"/>
    <dgm:cxn modelId="{F58FFEE7-A8D0-4970-94C0-166B3075854D}" type="presParOf" srcId="{89EBCBA0-3D04-4CBF-AAC4-3B5D6F240F26}" destId="{FD1EA682-CD26-40D0-8DCD-C337F1882465}" srcOrd="7" destOrd="0" presId="urn:microsoft.com/office/officeart/2005/8/layout/vList5"/>
    <dgm:cxn modelId="{4444F804-8C02-487D-A296-3BCC074A9AAC}" type="presParOf" srcId="{89EBCBA0-3D04-4CBF-AAC4-3B5D6F240F26}" destId="{5BE441D0-5903-4CBD-B6F4-972A7C61B81D}" srcOrd="8" destOrd="0" presId="urn:microsoft.com/office/officeart/2005/8/layout/vList5"/>
    <dgm:cxn modelId="{8B594158-C994-498F-AD4D-79E9306A892F}" type="presParOf" srcId="{5BE441D0-5903-4CBD-B6F4-972A7C61B81D}" destId="{65A8730F-5126-4B81-8680-8C7D466A01A2}" srcOrd="0" destOrd="0" presId="urn:microsoft.com/office/officeart/2005/8/layout/vList5"/>
    <dgm:cxn modelId="{77E3CD1B-8D71-4639-8E13-082F94A6CFFF}" type="presParOf" srcId="{5BE441D0-5903-4CBD-B6F4-972A7C61B81D}" destId="{A2D7D718-183F-422B-92A6-49437252744A}" srcOrd="1" destOrd="0" presId="urn:microsoft.com/office/officeart/2005/8/layout/vList5"/>
    <dgm:cxn modelId="{FC3A8482-BAFC-4659-B532-1BD1065D2F18}" type="presParOf" srcId="{89EBCBA0-3D04-4CBF-AAC4-3B5D6F240F26}" destId="{A17E8B24-FF7E-4FA9-9171-843C677E9593}" srcOrd="9" destOrd="0" presId="urn:microsoft.com/office/officeart/2005/8/layout/vList5"/>
    <dgm:cxn modelId="{39BCF5B7-267C-4B12-9765-D843B0C80A8F}" type="presParOf" srcId="{89EBCBA0-3D04-4CBF-AAC4-3B5D6F240F26}" destId="{3F275A17-D34B-426F-A980-CAE456DE2E85}" srcOrd="10" destOrd="0" presId="urn:microsoft.com/office/officeart/2005/8/layout/vList5"/>
    <dgm:cxn modelId="{425D8093-A07A-4531-BF21-719E7E538EA8}" type="presParOf" srcId="{3F275A17-D34B-426F-A980-CAE456DE2E85}" destId="{55BBBDBB-61A5-4EC3-B90E-19EEFE5905E1}" srcOrd="0" destOrd="0" presId="urn:microsoft.com/office/officeart/2005/8/layout/vList5"/>
    <dgm:cxn modelId="{1251D277-E010-4489-8723-004A0BAF5BBA}" type="presParOf" srcId="{3F275A17-D34B-426F-A980-CAE456DE2E85}" destId="{95067D4A-5073-4502-B4CE-4224282BD2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162225-E4C1-4F26-BE40-7DA84F65E8B7}">
      <dsp:nvSpPr>
        <dsp:cNvPr id="0" name=""/>
        <dsp:cNvSpPr/>
      </dsp:nvSpPr>
      <dsp:spPr>
        <a:xfrm rot="5400000">
          <a:off x="5828163" y="-2437210"/>
          <a:ext cx="779513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Федеративна держава</a:t>
          </a:r>
          <a:endParaRPr lang="uk-U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Парламентська республіка</a:t>
          </a:r>
          <a:endParaRPr lang="uk-UA" sz="1600" kern="1200"/>
        </a:p>
      </dsp:txBody>
      <dsp:txXfrm rot="5400000">
        <a:off x="5828163" y="-2437210"/>
        <a:ext cx="779513" cy="5852160"/>
      </dsp:txXfrm>
    </dsp:sp>
    <dsp:sp modelId="{F0D05409-6C98-4C08-BB12-7F56359AA420}">
      <dsp:nvSpPr>
        <dsp:cNvPr id="0" name=""/>
        <dsp:cNvSpPr/>
      </dsp:nvSpPr>
      <dsp:spPr>
        <a:xfrm>
          <a:off x="0" y="1673"/>
          <a:ext cx="3291840" cy="974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Державний устрій</a:t>
          </a:r>
          <a:endParaRPr lang="uk-UA" sz="2800" kern="1200"/>
        </a:p>
      </dsp:txBody>
      <dsp:txXfrm>
        <a:off x="0" y="1673"/>
        <a:ext cx="3291840" cy="974391"/>
      </dsp:txXfrm>
    </dsp:sp>
    <dsp:sp modelId="{C233F9EA-22B3-4937-8C31-1588A73E3E01}">
      <dsp:nvSpPr>
        <dsp:cNvPr id="0" name=""/>
        <dsp:cNvSpPr/>
      </dsp:nvSpPr>
      <dsp:spPr>
        <a:xfrm rot="5400000">
          <a:off x="5828163" y="-1414099"/>
          <a:ext cx="779513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Федеральний президент (бундеспрезидент)</a:t>
          </a:r>
          <a:endParaRPr lang="uk-U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Федеральний канцлер (велика роль в державі)</a:t>
          </a:r>
          <a:endParaRPr lang="uk-UA" sz="1600" kern="1200"/>
        </a:p>
      </dsp:txBody>
      <dsp:txXfrm rot="5400000">
        <a:off x="5828163" y="-1414099"/>
        <a:ext cx="779513" cy="5852160"/>
      </dsp:txXfrm>
    </dsp:sp>
    <dsp:sp modelId="{00EC0D77-A726-43CE-915A-54E6C840ECA3}">
      <dsp:nvSpPr>
        <dsp:cNvPr id="0" name=""/>
        <dsp:cNvSpPr/>
      </dsp:nvSpPr>
      <dsp:spPr>
        <a:xfrm>
          <a:off x="0" y="1024784"/>
          <a:ext cx="3291840" cy="974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Голова держави</a:t>
          </a:r>
          <a:endParaRPr lang="uk-UA" sz="2800" kern="1200"/>
        </a:p>
      </dsp:txBody>
      <dsp:txXfrm>
        <a:off x="0" y="1024784"/>
        <a:ext cx="3291840" cy="974391"/>
      </dsp:txXfrm>
    </dsp:sp>
    <dsp:sp modelId="{822453D8-53A7-43C9-BA4C-C58C2C42CC2B}">
      <dsp:nvSpPr>
        <dsp:cNvPr id="0" name=""/>
        <dsp:cNvSpPr/>
      </dsp:nvSpPr>
      <dsp:spPr>
        <a:xfrm rot="5400000">
          <a:off x="5828163" y="-339313"/>
          <a:ext cx="779513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Федеральний канцлер (бундесканцлер)</a:t>
          </a:r>
          <a:endParaRPr lang="uk-U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Федеральний уряд</a:t>
          </a:r>
          <a:endParaRPr lang="uk-U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Федеральні міністри</a:t>
          </a:r>
          <a:endParaRPr lang="uk-UA" sz="1600" kern="1200"/>
        </a:p>
      </dsp:txBody>
      <dsp:txXfrm rot="5400000">
        <a:off x="5828163" y="-339313"/>
        <a:ext cx="779513" cy="5852160"/>
      </dsp:txXfrm>
    </dsp:sp>
    <dsp:sp modelId="{52C53724-2DFA-44C0-832C-D0DE72774C7D}">
      <dsp:nvSpPr>
        <dsp:cNvPr id="0" name=""/>
        <dsp:cNvSpPr/>
      </dsp:nvSpPr>
      <dsp:spPr>
        <a:xfrm>
          <a:off x="0" y="2047896"/>
          <a:ext cx="3291840" cy="974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Виконавча влада</a:t>
          </a:r>
          <a:endParaRPr lang="uk-UA" sz="2800" kern="1200"/>
        </a:p>
      </dsp:txBody>
      <dsp:txXfrm>
        <a:off x="0" y="2047896"/>
        <a:ext cx="3291840" cy="974391"/>
      </dsp:txXfrm>
    </dsp:sp>
    <dsp:sp modelId="{56F46629-FF64-4413-BF6D-09DB31D7573B}">
      <dsp:nvSpPr>
        <dsp:cNvPr id="0" name=""/>
        <dsp:cNvSpPr/>
      </dsp:nvSpPr>
      <dsp:spPr>
        <a:xfrm rot="5400000">
          <a:off x="5828163" y="632123"/>
          <a:ext cx="779513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Двупалатний парламент:</a:t>
          </a:r>
          <a:endParaRPr lang="uk-U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Бундестаг</a:t>
          </a:r>
          <a:endParaRPr lang="uk-U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Бундесрат</a:t>
          </a:r>
          <a:endParaRPr lang="uk-UA" sz="1600" kern="1200"/>
        </a:p>
      </dsp:txBody>
      <dsp:txXfrm rot="5400000">
        <a:off x="5828163" y="632123"/>
        <a:ext cx="779513" cy="5852160"/>
      </dsp:txXfrm>
    </dsp:sp>
    <dsp:sp modelId="{3E545021-48F6-44B9-9F2D-9D38F45AE9B6}">
      <dsp:nvSpPr>
        <dsp:cNvPr id="0" name=""/>
        <dsp:cNvSpPr/>
      </dsp:nvSpPr>
      <dsp:spPr>
        <a:xfrm>
          <a:off x="0" y="3071007"/>
          <a:ext cx="3291840" cy="974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Законодавча влада</a:t>
          </a:r>
          <a:endParaRPr lang="uk-UA" sz="2800" kern="1200"/>
        </a:p>
      </dsp:txBody>
      <dsp:txXfrm>
        <a:off x="0" y="3071007"/>
        <a:ext cx="3291840" cy="974391"/>
      </dsp:txXfrm>
    </dsp:sp>
    <dsp:sp modelId="{A2D7D718-183F-422B-92A6-49437252744A}">
      <dsp:nvSpPr>
        <dsp:cNvPr id="0" name=""/>
        <dsp:cNvSpPr/>
      </dsp:nvSpPr>
      <dsp:spPr>
        <a:xfrm rot="5400000">
          <a:off x="5828163" y="1655235"/>
          <a:ext cx="779513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Федеральний конституційний суд</a:t>
          </a:r>
          <a:endParaRPr lang="uk-UA" sz="1600" kern="1200"/>
        </a:p>
      </dsp:txBody>
      <dsp:txXfrm rot="5400000">
        <a:off x="5828163" y="1655235"/>
        <a:ext cx="779513" cy="5852160"/>
      </dsp:txXfrm>
    </dsp:sp>
    <dsp:sp modelId="{65A8730F-5126-4B81-8680-8C7D466A01A2}">
      <dsp:nvSpPr>
        <dsp:cNvPr id="0" name=""/>
        <dsp:cNvSpPr/>
      </dsp:nvSpPr>
      <dsp:spPr>
        <a:xfrm>
          <a:off x="0" y="4094119"/>
          <a:ext cx="3291840" cy="974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Судова влада</a:t>
          </a:r>
          <a:endParaRPr lang="uk-UA" sz="2800" kern="1200"/>
        </a:p>
      </dsp:txBody>
      <dsp:txXfrm>
        <a:off x="0" y="4094119"/>
        <a:ext cx="3291840" cy="974391"/>
      </dsp:txXfrm>
    </dsp:sp>
    <dsp:sp modelId="{95067D4A-5073-4502-B4CE-4224282BD24C}">
      <dsp:nvSpPr>
        <dsp:cNvPr id="0" name=""/>
        <dsp:cNvSpPr/>
      </dsp:nvSpPr>
      <dsp:spPr>
        <a:xfrm rot="5400000">
          <a:off x="5828163" y="2678346"/>
          <a:ext cx="779513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smtClean="0"/>
            <a:t>Всі землі мають однопалатні парламенти, що всенародно обираються (ландтаги)</a:t>
          </a:r>
          <a:endParaRPr lang="ru-RU" sz="1600" kern="1200"/>
        </a:p>
      </dsp:txBody>
      <dsp:txXfrm rot="5400000">
        <a:off x="5828163" y="2678346"/>
        <a:ext cx="779513" cy="5852160"/>
      </dsp:txXfrm>
    </dsp:sp>
    <dsp:sp modelId="{55BBBDBB-61A5-4EC3-B90E-19EEFE5905E1}">
      <dsp:nvSpPr>
        <dsp:cNvPr id="0" name=""/>
        <dsp:cNvSpPr/>
      </dsp:nvSpPr>
      <dsp:spPr>
        <a:xfrm>
          <a:off x="0" y="5117230"/>
          <a:ext cx="3291840" cy="974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Влада на місцях</a:t>
          </a:r>
          <a:endParaRPr lang="uk-UA" sz="2800" kern="1200"/>
        </a:p>
      </dsp:txBody>
      <dsp:txXfrm>
        <a:off x="0" y="5117230"/>
        <a:ext cx="3291840" cy="97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7DBA8-F662-46E8-9C3F-F43E1DF642C2}" type="datetimeFigureOut">
              <a:rPr lang="uk-UA" smtClean="0"/>
              <a:pPr/>
              <a:t>07.12.2013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574E6-ABCB-42F8-AB87-7F7F2347B11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574E6-ABCB-42F8-AB87-7F7F2347B119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3;&#1110;&#1084;&#1077;&#1095;&#1095;&#1080;&#1085;&#1072;\&#220;ber_den_D&#228;chern_von_Berlin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uk-UA" sz="80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endParaRPr lang="uk-UA" sz="800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404664"/>
            <a:ext cx="4176464" cy="5693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smtClean="0">
                <a:solidFill>
                  <a:srgbClr val="FF0000"/>
                </a:solidFill>
              </a:rPr>
              <a:t>Паливно-енергетична промисловість</a:t>
            </a:r>
          </a:p>
          <a:p>
            <a:r>
              <a:rPr lang="ru-RU" b="1" i="1" smtClean="0"/>
              <a:t> Працює на власному кам'яному і бурому вугіллі, яке видобувається у Рурському (80 %) і Саарському басейнах (10%), та імпортних нафті (з Близького Сходу, Північної Африки) і газі (із Росії та Норвегії). Центрами нафтопереробки є Кельн, Інгольштадт, Гамбург. Основна частка електроенергії виробляється на ТЕС, зосереджених в промислових центрах (Дюссельдорф, Штутгарт, Гамбург, Кельн, Маннгейм). ГЕС побудовано у верхній течії Дунаю, на його правих притоках та річках Майні, Ельбі, Везері, Рейні та ін. АЕС (їх 19), що працюють в основному в межах великих агломерацій, дають ЗО % електроенергії.</a:t>
            </a:r>
          </a:p>
        </p:txBody>
      </p:sp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405500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4015904" cy="2662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581128"/>
            <a:ext cx="8712968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smtClean="0"/>
              <a:t>                                            </a:t>
            </a:r>
            <a:r>
              <a:rPr lang="ru-RU" sz="2000" b="1" i="1" smtClean="0">
                <a:solidFill>
                  <a:srgbClr val="FF0000"/>
                </a:solidFill>
              </a:rPr>
              <a:t>Хімічна промисловість</a:t>
            </a:r>
          </a:p>
          <a:p>
            <a:r>
              <a:rPr lang="ru-RU" smtClean="0"/>
              <a:t> </a:t>
            </a:r>
            <a:r>
              <a:rPr lang="ru-RU" b="1" i="1" smtClean="0"/>
              <a:t>Використовує власну (кам'яну і калійну солі) та імпортну (нафту, фосфорити, сірку) сировину, відходи металургії. Основою виробництва галузі є продукція побутової хімії, солі, мінеральні добрива, синтетичні волокна, пластмаси, синтетичний каучук. За експортом хімічної продукції ФРН посідає 1 -ше місце в світі. Понад 30 % продукції, що виробляється, йде на експорт. Найбільші центри: Галле, Дюссельдорф, Кельн, Лейпциг, Берлін, Дрезден та ін.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8676456" cy="2339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smtClean="0"/>
              <a:t>                                                   </a:t>
            </a:r>
            <a:r>
              <a:rPr lang="ru-RU" sz="2000" b="1" i="1" smtClean="0">
                <a:solidFill>
                  <a:srgbClr val="FF0000"/>
                </a:solidFill>
              </a:rPr>
              <a:t>Чорна металургія </a:t>
            </a:r>
            <a:r>
              <a:rPr lang="ru-RU" smtClean="0"/>
              <a:t>                    </a:t>
            </a:r>
          </a:p>
          <a:p>
            <a:r>
              <a:rPr lang="ru-RU" b="1" i="1" smtClean="0"/>
              <a:t>Працює на власному паливі та імпортній залізній руді (зі Швеції, Іспанії, Алжиру, Бразилії, Канади, України). Третина її продукції експортується. Основні центри зосереджено в районах Руру і Саару. Заводи повного циклу є в Баварії, Нижній Саксонії та Бремені. Кольорова металургія практично не має промислових запасів сировини для свого розвитку. Проте Німеччина посідає значне місце в Європі з виробництва алюмінію (Ессен, Гамбург), міді (Гамбург, Дуйсбург, Айслебен), свинцю, цинку.</a:t>
            </a:r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konkurentosposobnost-khimicheskoy-promyshlennosti-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636912"/>
            <a:ext cx="299553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0142" y="2696239"/>
            <a:ext cx="2427962" cy="1786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71691"/>
            <a:ext cx="4392488" cy="5909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smtClean="0"/>
              <a:t>    Сільське господарство добре розвинуте. Основною його галуззю є тваринництво. Воно дає дві третини валової продукції галузі. на рівнинах розводять велику рогату худобу молочного напряму, в передгір'ях - свиней, а в гірських районах - овець. у структурі рослинництва переважають садівництво, виноградарство, овочівництво, картоплярство, буряківництво, тютюнництво, хмельництво. Із зернових переважно вирощують пшениц</a:t>
            </a:r>
            <a:r>
              <a:rPr lang="uk-UA" b="1" i="1" smtClean="0"/>
              <a:t>ю</a:t>
            </a:r>
            <a:r>
              <a:rPr lang="ru-RU" b="1" i="1" smtClean="0"/>
              <a:t>, ячмінь, жито, овес, кукурудзу. Проте значну кількість продукції сільського господарства (зерно, овочі, фрукти, олію, м'ясо) Німеччині доводиться експортувати. Рибальство розвинуто в акваторіях Балтійського та Північного морів. Основа галузі — виловлювання тріски, сайри, лосося, мідій.</a:t>
            </a:r>
            <a:endParaRPr lang="uk-UA" b="1" i="1"/>
          </a:p>
        </p:txBody>
      </p:sp>
      <p:sp>
        <p:nvSpPr>
          <p:cNvPr id="3" name="TextBox 2"/>
          <p:cNvSpPr txBox="1"/>
          <p:nvPr/>
        </p:nvSpPr>
        <p:spPr>
          <a:xfrm>
            <a:off x="1475656" y="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 господарство</a:t>
            </a:r>
            <a:endParaRPr lang="uk-UA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combine_1_large_1-nvr1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3931012" cy="278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geo_zahideweo6_te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395233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620688"/>
            <a:ext cx="504056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mtClean="0"/>
              <a:t>   </a:t>
            </a:r>
            <a:r>
              <a:rPr lang="ru-RU" b="1" i="1" smtClean="0"/>
              <a:t>Територія колишньої НДР тривалий час була інтегрована з соціалістичним країнами, тому тут тільки формуються зовнішньоекономічні зв’язки, орієнтовані на світовий ринок. Частка ФРН у світовому імпорті – 9 %, в експорті – 11 %. Країна значною мірою залежить від імпорту сировини, напівфабрикатів і деяких видів промислових товарів. Близько ¾ зовнішньоторговельних операцій припадає на економічно розвинуті країни, особливо країни – ЄС (половина всіх торговельних обмінів) та США. Останніми роками розширюються зв’язки з постсоціалістичними країнами. Центральної Європи. У країни, що розвивається, Німеччина постачає машини та обладнання, а одержує звідти сировину та напівфабрикати. Значне місце у зовнішніх зв’язках Німеччини посідає діяльність на ринку капіталу, причому серед інвестицій переважають капіталовкладення в економічно-розвинуті західноєвропейські країни і США.</a:t>
            </a:r>
            <a:endParaRPr lang="uk-UA" b="1" i="1"/>
          </a:p>
        </p:txBody>
      </p:sp>
      <p:sp>
        <p:nvSpPr>
          <p:cNvPr id="3" name="TextBox 2"/>
          <p:cNvSpPr txBox="1"/>
          <p:nvPr/>
        </p:nvSpPr>
        <p:spPr>
          <a:xfrm>
            <a:off x="971600" y="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 та імпорт</a:t>
            </a:r>
            <a:endParaRPr lang="uk-UA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7b8eacfa6a8b250c30fcc738aadc73a3_volkswagen_beetle_2012_800x600_wallpaper_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3086861" cy="2315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ye-nadezhnye-avtomobili-go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34117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3816424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smtClean="0"/>
              <a:t>До самої Німеччини традиційно інвестують капітал США (до 30 % всіх іноземних інвестицій). Близько 20-25 % промислової продукції країни виробляється на підприємствах з участю іноземного капіталу.</a:t>
            </a:r>
          </a:p>
          <a:p>
            <a:r>
              <a:rPr lang="ru-RU" b="1" i="1" smtClean="0"/>
              <a:t>  Основні експортні товари — машини, устаткування, хімічні продукти, вироби легкої промисловості, продукція деревообробної промислвості та радіоелектроніки, продовольство, оптика.</a:t>
            </a:r>
          </a:p>
          <a:p>
            <a:r>
              <a:rPr lang="ru-RU" b="1" i="1" smtClean="0"/>
              <a:t>   Імпортують вироби промислового призначення, продукцію машинобудування, продовольчі товари й напої, транспортне устаткування, нафту і нафтопродукти, природний газ та інші товари.</a:t>
            </a:r>
          </a:p>
          <a:p>
            <a:endParaRPr lang="uk-UA" b="1" i="1"/>
          </a:p>
        </p:txBody>
      </p:sp>
      <p:pic>
        <p:nvPicPr>
          <p:cNvPr id="3" name="Рисунок 2" descr="v5kdaz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509120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news_09032007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564904"/>
            <a:ext cx="2540000" cy="1691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004048" y="548680"/>
            <a:ext cx="3888432" cy="61247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На території Німеччини згідно з Федеральним Законом Про охорону природи існують такі типи ООПТ: біосферні резервати, національні парки , природні парки , природні заповідники , охоронювані ландшафти ,пам'ятки природи , складені елементи ландшафту , захист біотопу.</a:t>
            </a:r>
            <a:endParaRPr kumimoji="0" lang="ru-RU" sz="1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2794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Також на території Німеччини існує екологічна мережа Natura 2000, яка складається з території особливої охорони ареалів, флори та фауни та території особливої охорони </a:t>
            </a:r>
            <a:r>
              <a:rPr lang="ru-RU" sz="1400" b="1" i="1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птахів. </a:t>
            </a:r>
          </a:p>
          <a:p>
            <a:pPr indent="2794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Біосферні резервати займають 1846, 904 тис. га, за вирахуванням прибережних водних територій (534,646 га), це складає 3,7 % від суші Німеччини. Національні парки – 1029,496 тис. га, за вирахуванням водних територій (835,134 тис. га), їх площа займає близько 0,54 % від території країни. Території природних парків складає 9,5 млн. га, що покриває 27 % території країни.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Природоохоронні об</a:t>
            </a:r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єкти</a:t>
            </a:r>
            <a:endParaRPr lang="uk-UA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map.g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628800"/>
            <a:ext cx="4667700" cy="3712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Визначні місця</a:t>
            </a:r>
            <a:endParaRPr lang="uk-UA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645024"/>
            <a:ext cx="842493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                                     Бранденбурзькі ворота</a:t>
            </a:r>
            <a:r>
              <a:rPr lang="ru-RU" smtClean="0"/>
              <a:t> </a:t>
            </a:r>
          </a:p>
          <a:p>
            <a:r>
              <a:rPr lang="ru-RU" b="1" i="1" smtClean="0"/>
              <a:t>З часу будівництва були головним символом Берліна.  Автор проекту Карл Готтард Ланґганс. Будівництво грандіозної споруди висотою в 26, довжиною 65 і товщиною 11 метрів тривало 3 роки (1788 —1791). Над воротами височіє знаменита Квадрига, побудована у 1793 році, на якій зображена статуя богині Миру на колісниці, запряженої чотирма кіньми.</a:t>
            </a:r>
          </a:p>
          <a:p>
            <a:r>
              <a:rPr lang="ru-RU" b="1" i="1" smtClean="0"/>
              <a:t>Ворота розміщені на Парижській площі і є пам’яткою тих часів, коли в місто можна було потрапити через них. Довгий час, з ІІ Світової війни до об’єднання у 1989 році, вони слугували символом розколу Німеччини, але зараз це символ миру та єдності.</a:t>
            </a:r>
            <a:endParaRPr lang="ru-RU" b="1" i="1"/>
          </a:p>
        </p:txBody>
      </p:sp>
      <p:pic>
        <p:nvPicPr>
          <p:cNvPr id="4" name="Рисунок 3" descr="Brandenburger_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764704"/>
            <a:ext cx="389551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e230c4608a1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764704"/>
            <a:ext cx="3405757" cy="2622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10683"/>
            <a:ext cx="4427984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Шварцвальд  </a:t>
            </a:r>
            <a:r>
              <a:rPr lang="ru-RU" b="1" smtClean="0"/>
              <a:t>                                                                        </a:t>
            </a:r>
            <a:endParaRPr lang="ru-RU" b="1" smtClean="0">
              <a:solidFill>
                <a:srgbClr val="FF0000"/>
              </a:solidFill>
            </a:endParaRPr>
          </a:p>
          <a:p>
            <a:r>
              <a:rPr lang="ru-RU" b="1" i="1" smtClean="0"/>
              <a:t>«чорний ліс») — гірський масив у Баден-Вюртемберг на південному заході Німеччини.</a:t>
            </a:r>
          </a:p>
          <a:p>
            <a:r>
              <a:rPr lang="ru-RU" b="1" i="1" smtClean="0"/>
              <a:t>Простягається з півночі на південь уздовж течії Рейну. Найвища точка — гора Фельдберг висотою 1493 м. Переважно покритий густим хвойним або буковим лісом, містить безліч живописних гірських озер. Часто зустрічаються мінеральні джерела, що зумовило наявність ряду курортів, таких як Баден-Баден або Баденвейлер. У Шварцвальді бере початок друга за стоком річка Європи — Дунай.</a:t>
            </a:r>
            <a:endParaRPr lang="ru-RU" b="1" i="1"/>
          </a:p>
        </p:txBody>
      </p:sp>
      <p:sp>
        <p:nvSpPr>
          <p:cNvPr id="3" name="TextBox 2"/>
          <p:cNvSpPr txBox="1"/>
          <p:nvPr/>
        </p:nvSpPr>
        <p:spPr>
          <a:xfrm>
            <a:off x="4499992" y="0"/>
            <a:ext cx="4788024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smtClean="0"/>
              <a:t>                            </a:t>
            </a:r>
            <a:r>
              <a:rPr lang="ru-RU" b="1" smtClean="0">
                <a:solidFill>
                  <a:srgbClr val="FF0000"/>
                </a:solidFill>
              </a:rPr>
              <a:t>Рейхстаг</a:t>
            </a:r>
            <a:r>
              <a:rPr lang="ru-RU" smtClean="0">
                <a:solidFill>
                  <a:srgbClr val="FF0000"/>
                </a:solidFill>
              </a:rPr>
              <a:t> </a:t>
            </a:r>
          </a:p>
          <a:p>
            <a:r>
              <a:rPr lang="ru-RU" b="1" i="1" smtClean="0"/>
              <a:t>(дослівно – федеральні збори) був побудовпаний для німецького парламенту в кінці ХІХ ст по проекту Пауля Валлота. Надпис фасаду говорить: «Німецькому народу». У 1918 році з вікон Рейхстагу було проголошено створення Веймарської республіки. Після ІІ Світової війни будівлю було відновлено і там засідала нижня палата ФРН. Після об’єднання Німеччини рейхстаг став місцем засідання бундестагу.</a:t>
            </a:r>
          </a:p>
          <a:p>
            <a:r>
              <a:rPr lang="ru-RU" b="1" i="1" smtClean="0"/>
              <a:t>Вхід у будинок Рейхстагу вільний. При бажанні можна піднятися на дах і до купола, або спостерігати пленарні засідання Бундестагу з балкон</a:t>
            </a:r>
            <a:r>
              <a:rPr lang="ru-RU" smtClean="0"/>
              <a:t>а.</a:t>
            </a:r>
            <a:endParaRPr lang="ru-RU"/>
          </a:p>
        </p:txBody>
      </p:sp>
      <p:pic>
        <p:nvPicPr>
          <p:cNvPr id="6" name="Рисунок 5" descr="Schwarzwa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1348"/>
            <a:ext cx="2304256" cy="2261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reichs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365104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Цікаві факти</a:t>
            </a:r>
            <a:endParaRPr lang="uk-UA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56895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rgbClr val="7030A0"/>
                </a:solidFill>
              </a:rPr>
              <a:t>На німецьких друкованих машинах друкуються 90% всіх банкнот у світі, в тому числі американські долари і російські рублі. За останні 50 років підприємство “</a:t>
            </a:r>
            <a:r>
              <a:rPr lang="en-US" b="1" i="1" smtClean="0">
                <a:solidFill>
                  <a:srgbClr val="7030A0"/>
                </a:solidFill>
              </a:rPr>
              <a:t>Koenig &amp; Bauer” </a:t>
            </a:r>
            <a:r>
              <a:rPr lang="ru-RU" b="1" i="1" smtClean="0">
                <a:solidFill>
                  <a:srgbClr val="7030A0"/>
                </a:solidFill>
              </a:rPr>
              <a:t>продало більше 1300 верстатів листового друку в більш ніж 70 країн світу.</a:t>
            </a:r>
            <a:endParaRPr lang="uk-UA" b="1" i="1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348880"/>
            <a:ext cx="85689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rgbClr val="0070C0"/>
                </a:solidFill>
              </a:rPr>
              <a:t>У Німеччині на червень 2002 року офіційно зареєстровано 544 701 суспільство. Більше третини з них – спортивні клуби, близько 18% – об’єднання з метою відпочинку, а діяльність приблизно 10% пов’язана з економічними, професійними чи політичними напрямами діяльності.</a:t>
            </a:r>
            <a:endParaRPr lang="uk-UA" b="1" i="1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861048"/>
            <a:ext cx="856895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chemeClr val="accent2">
                    <a:lumMod val="75000"/>
                  </a:schemeClr>
                </a:solidFill>
              </a:rPr>
              <a:t>Згідно загальноєвропейської статистики, німці роблять найбільшу кількість в Європі добровільних пожертвувань. Так, тільки за останній рік на благодійні цілі було пожертвувано 4,5 мільярда Євро</a:t>
            </a:r>
            <a:r>
              <a:rPr lang="ru-RU" smtClean="0"/>
              <a:t>.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251520" y="5085184"/>
            <a:ext cx="856895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rgbClr val="00B050"/>
                </a:solidFill>
              </a:rPr>
              <a:t>Німеччина зараз посідає третє місце в світі по книгодрукуванню (після Великобританії та Китаю). Кількість нових книг в минулому році склала близько 83000 найменувань, обсяг книжкового ринку – 9,4 мільярда Євро. Найбільш читаючою віковою групою в Німеччині є молодь від 14 до 19 років</a:t>
            </a:r>
            <a:endParaRPr lang="uk-UA" b="1" i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rgbClr val="7030A0"/>
                </a:solidFill>
              </a:rPr>
              <a:t>Близько чверті з 82 мільйонів німців досягли віку 60 і більше років. Однак люди похилого віку мають можливість у повній мірі насолоджуватися життям. Так, згідно зі статистичними дослідженнями, люди старше 50 років мають найвищу купівельну спроможністю серед інших вікових груп. Однієї тільки нерухомості у володінні цієї групи населення перебуває на пів більйону Євро. Пенсіонери активно йдуть у ногу з часом: люди у віці від 50 до 69 років складають найбільш динамічно зростаючу категорію користувачів Інтернету. Вже зараз 4,5 мільйона літніх людей використовують Інтернет в своєму повсякденному житті.</a:t>
            </a:r>
            <a:endParaRPr lang="uk-UA" b="1" i="1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852936"/>
            <a:ext cx="864096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rgbClr val="00B0F0"/>
                </a:solidFill>
              </a:rPr>
              <a:t>Згідно з підрахунками Організації Об’єднаних Націй середній вік людства становить 26,5 років. Німеччина є однією з найбільш вікових країн у світі – середній вік її мешканців становить 40,1 років. За цим показником її випереджають лише Японія (41,2), Італія (40,2) і Швейцарія (40,1). Наймолодші країни в світі – Ємен (15,0), Нігерія (15,1), Уганда (15,4), Буркіна Фасо (15,6), Конго (15,6). Причиною такого величезного розриву у вікових показниках є перш за все велика кількість дітей в сім’ях і низька тривалість життя в країнах, що розвиваються.</a:t>
            </a:r>
            <a:endParaRPr lang="uk-UA" b="1" i="1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373216"/>
            <a:ext cx="864096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chemeClr val="accent6">
                    <a:lumMod val="75000"/>
                  </a:schemeClr>
                </a:solidFill>
              </a:rPr>
              <a:t>Найвища гірська вершина Німеччини – Цугшпіце, її висота досягає 2963 метрів. Самим популярним видом спорту в Німеччині вважається футбол. Німецька Футбольна Асоціація – найбільша в світі організація подібного роду. Німеччина традиційно є одним з найсильніших суперників на Олімпійських Іграх.</a:t>
            </a:r>
            <a:endParaRPr lang="uk-UA" b="1" i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3"/>
        </p:xfrm>
        <a:graphic>
          <a:graphicData uri="http://schemas.openxmlformats.org/drawingml/2006/table">
            <a:tbl>
              <a:tblPr/>
              <a:tblGrid>
                <a:gridCol w="4571523"/>
                <a:gridCol w="4572477"/>
              </a:tblGrid>
              <a:tr h="54521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Verdana"/>
                        </a:rPr>
                        <a:t>Офіційна назва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Verdana"/>
                        </a:rPr>
                        <a:t>Bundesrepublik Deutschland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18719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Verdana"/>
                        </a:rPr>
                        <a:t>Столиця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Берлін (3 388 434)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9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Verdana"/>
                        </a:rPr>
                        <a:t>Поясний час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Гринвіч плюс 1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7175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Verdana"/>
                        </a:rPr>
                        <a:t>Загальна площа (кв. км)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356 978, зокрема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Сільгоспугіддя (кв. км) - 121 000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Ліси (кв. км) - 107 000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68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Verdana"/>
                        </a:rPr>
                        <a:t>Населення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Чисельність населення (осіб) - 83 251 851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Густота населення (осіб/кв. км) - </a:t>
                      </a:r>
                      <a:r>
                        <a:rPr lang="ru-RU" sz="1200" i="1" smtClean="0">
                          <a:solidFill>
                            <a:srgbClr val="000000"/>
                          </a:solidFill>
                          <a:latin typeface="Verdana"/>
                        </a:rPr>
                        <a:t>233,2</a:t>
                      </a:r>
                      <a:endParaRPr lang="ru-RU" sz="1200" i="1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Коефіцієнт народжуваності (осіб/1000 осіб) - 9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Коефіцієнт смертності (осіб/1000 осіб) -  10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Тривалість життя (років) </a:t>
                      </a:r>
                      <a:r>
                        <a:rPr lang="ru-RU" sz="1200" i="1" smtClean="0">
                          <a:solidFill>
                            <a:srgbClr val="000000"/>
                          </a:solidFill>
                          <a:latin typeface="Verdana"/>
                        </a:rPr>
                        <a:t>– 78</a:t>
                      </a:r>
                      <a:endParaRPr lang="ru-RU" sz="1200" i="1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7439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Verdana"/>
                        </a:rPr>
                        <a:t>Харчування (денно калорій на душу населення)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3344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39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Verdana"/>
                        </a:rPr>
                        <a:t>Річне споживання палива (кг на душу населення)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4054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18719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Verdana"/>
                        </a:rPr>
                        <a:t>Валюта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1 євро (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latin typeface="Verdana"/>
                        </a:rPr>
                        <a:t>EUR) = 100 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євроцентів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9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Verdana"/>
                        </a:rPr>
                        <a:t>ВНП ($ США на душу населення)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26 200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18719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Verdana"/>
                        </a:rPr>
                        <a:t>Мови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Німецька (офіційна), мови меншин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75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Verdana"/>
                        </a:rPr>
                        <a:t>Етнічні групи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Німці (93,2%)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Турки (2,3%)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Юґослави (0,9%)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Італійці (0,8</a:t>
                      </a:r>
                      <a:r>
                        <a:rPr lang="ru-RU" sz="1200" i="1" smtClean="0">
                          <a:solidFill>
                            <a:srgbClr val="000000"/>
                          </a:solidFill>
                          <a:latin typeface="Verdana"/>
                        </a:rPr>
                        <a:t>%)</a:t>
                      </a:r>
                      <a:endParaRPr lang="ru-RU" sz="1200" i="1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7175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Verdana"/>
                        </a:rPr>
                        <a:t>Релігійний склад населення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Протестанти (34%)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Католики (34%)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Verdana"/>
                        </a:rPr>
                        <a:t>Мусульмани (3,7%)</a:t>
                      </a: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9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200" b="1" i="1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200" i="1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i="1" smtClean="0">
                          <a:solidFill>
                            <a:srgbClr val="000000"/>
                          </a:solidFill>
                          <a:latin typeface="Verdana"/>
                        </a:rPr>
                        <a:t>Адміністративно-територіальний</a:t>
                      </a:r>
                      <a:r>
                        <a:rPr lang="ru-RU" sz="1200" b="1" i="1" baseline="0" smtClean="0">
                          <a:solidFill>
                            <a:srgbClr val="000000"/>
                          </a:solidFill>
                          <a:latin typeface="Verdana"/>
                        </a:rPr>
                        <a:t> поділ</a:t>
                      </a:r>
                      <a:endParaRPr lang="ru-RU" sz="1200" b="1" i="1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i="1" smtClean="0">
                          <a:solidFill>
                            <a:srgbClr val="000000"/>
                          </a:solidFill>
                          <a:latin typeface="Verdana"/>
                        </a:rPr>
                        <a:t>16 земель</a:t>
                      </a:r>
                      <a:endParaRPr lang="ru-RU" sz="1200" i="1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8638" marR="4863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835696" y="1916832"/>
            <a:ext cx="5544616" cy="2808312"/>
          </a:xfrm>
          <a:prstGeom prst="horizontalScroll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 учениця 10-В класу</a:t>
            </a:r>
          </a:p>
          <a:p>
            <a:pPr algn="ctr"/>
            <a:r>
              <a:rPr lang="uk-UA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Городницької ЗОШ</a:t>
            </a:r>
          </a:p>
          <a:p>
            <a:pPr algn="ctr"/>
            <a:r>
              <a:rPr lang="uk-UA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Чабан Інна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rmanymap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1825" y="0"/>
            <a:ext cx="676035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96136" y="2606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Берлін</a:t>
            </a:r>
            <a:r>
              <a:rPr lang="uk-UA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uk-UA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980728"/>
            <a:ext cx="4392488" cy="4524315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mtClean="0"/>
              <a:t>   </a:t>
            </a:r>
            <a:r>
              <a:rPr lang="ru-RU" b="1" i="1" smtClean="0"/>
              <a:t> Столиця Федеративної Республіки Німеччина, окрема федеральна земля. Маючи 3,4 мільйони населення, Берлін є найбільшим за кількістю мешканців й площею містом Німеччини, і другим найнаселенішим містом ЄС після Лондона. Берлін є важливим політичним, інформаційним, культурним та науковим центром          Європи. Це важливий транспортний вузловий пункт й одне з найвідвідуваніших міст континенту. Численні університети, дослідницькі лабораторії, театри й музеї заслужили міжнародне визнання. </a:t>
            </a:r>
            <a:endParaRPr lang="uk-UA" b="1" i="1"/>
          </a:p>
        </p:txBody>
      </p:sp>
      <p:pic>
        <p:nvPicPr>
          <p:cNvPr id="12" name="Рисунок 11" descr="Berlin_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7336"/>
            <a:ext cx="3593975" cy="2637080"/>
          </a:xfrm>
          <a:prstGeom prst="rect">
            <a:avLst/>
          </a:prstGeom>
        </p:spPr>
      </p:pic>
      <p:pic>
        <p:nvPicPr>
          <p:cNvPr id="13" name="Рисунок 12" descr="Über_den_Dächern_von_Berl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284984"/>
            <a:ext cx="3791911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606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Державна символіка Німеччини</a:t>
            </a:r>
            <a:endParaRPr lang="uk-UA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268760"/>
            <a:ext cx="2619375" cy="1743075"/>
          </a:xfrm>
          <a:prstGeom prst="rect">
            <a:avLst/>
          </a:prstGeom>
        </p:spPr>
      </p:pic>
      <p:pic>
        <p:nvPicPr>
          <p:cNvPr id="7" name="Рисунок 6" descr="emble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789040"/>
            <a:ext cx="228600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52736"/>
            <a:ext cx="4176464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mtClean="0">
                <a:solidFill>
                  <a:srgbClr val="FF0000"/>
                </a:solidFill>
              </a:rPr>
              <a:t>        </a:t>
            </a:r>
            <a:r>
              <a:rPr lang="ru-RU" sz="2800" i="1" smtClean="0">
                <a:solidFill>
                  <a:srgbClr val="FF0000"/>
                </a:solidFill>
              </a:rPr>
              <a:t>Державний прапор</a:t>
            </a:r>
          </a:p>
          <a:p>
            <a:r>
              <a:rPr lang="ru-RU" b="1" i="1" smtClean="0"/>
              <a:t>Триколор з чорної, червоної і золотої горизонтальних смуг. Чорний колір символізує похмурі роки реакції, червоний - кров патріотів, пролиту у боротьбі за волю, а золотий - сонце волі.</a:t>
            </a:r>
          </a:p>
          <a:p>
            <a:r>
              <a:rPr lang="ru-RU" smtClean="0"/>
              <a:t> 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27584" y="4437112"/>
            <a:ext cx="46085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mtClean="0"/>
              <a:t>                   </a:t>
            </a:r>
            <a:r>
              <a:rPr lang="ru-RU" sz="2400" i="1" smtClean="0">
                <a:solidFill>
                  <a:srgbClr val="FF0000"/>
                </a:solidFill>
              </a:rPr>
              <a:t>Державний герб</a:t>
            </a:r>
          </a:p>
          <a:p>
            <a:r>
              <a:rPr lang="ru-RU" b="1" i="1" smtClean="0"/>
              <a:t>На сучасному державному гербі Німеччини зображений чорний одноглавий орел з червоними лапами, язиком і дзьобом на золотому щиті.</a:t>
            </a:r>
            <a:endParaRPr lang="uk-UA" b="1" i="1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 build="allAtOnce" animBg="1"/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18864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Державний устрій та форма правління</a:t>
            </a:r>
            <a:endParaRPr lang="uk-UA" sz="2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D05409-6C98-4C08-BB12-7F56359AA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F0D05409-6C98-4C08-BB12-7F56359AA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62225-E4C1-4F26-BE40-7DA84F65E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F162225-E4C1-4F26-BE40-7DA84F65E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EC0D77-A726-43CE-915A-54E6C840E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0EC0D77-A726-43CE-915A-54E6C840E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3F9EA-22B3-4937-8C31-1588A73E3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233F9EA-22B3-4937-8C31-1588A73E3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C53724-2DFA-44C0-832C-D0DE72774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2C53724-2DFA-44C0-832C-D0DE72774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2453D8-53A7-43C9-BA4C-C58C2C42C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822453D8-53A7-43C9-BA4C-C58C2C42C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545021-48F6-44B9-9F2D-9D38F45AE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3E545021-48F6-44B9-9F2D-9D38F45AE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F46629-FF64-4413-BF6D-09DB31D75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6F46629-FF64-4413-BF6D-09DB31D75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8730F-5126-4B81-8680-8C7D466A0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65A8730F-5126-4B81-8680-8C7D466A0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D7D718-183F-422B-92A6-494372527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A2D7D718-183F-422B-92A6-494372527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BBDBB-61A5-4EC3-B90E-19EEFE590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55BBBDBB-61A5-4EC3-B90E-19EEFE590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067D4A-5073-4502-B4CE-4224282BD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95067D4A-5073-4502-B4CE-4224282BD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886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endParaRPr lang="uk-UA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980728"/>
            <a:ext cx="432048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mtClean="0"/>
              <a:t>     </a:t>
            </a:r>
            <a:r>
              <a:rPr lang="ru-RU" b="1" i="1" smtClean="0"/>
              <a:t>Населення Німеччини — 83 мільйони мешканців, із них 75 мільйонів з німецьким, а 8 мільйонів із іноземним громадянством. У країні живуть 70 млн німців та 15,5 мільйонів іноземців (16%). Найбільш чисельні групи — турки та курди (3,2 мільйони), поляки (1,6 мільйони), вихідці з країн СНД (росіяни,євреї, російські німці (1,4 мільйони), вихідці з країн західної Європи та Балкан (2,9 млн), вихідці з країн Азії (1,6 млн) </a:t>
            </a:r>
          </a:p>
          <a:p>
            <a:r>
              <a:rPr lang="ru-RU" b="1" i="1" smtClean="0"/>
              <a:t>     Німеччина належить до числа густонаселених держав. Середня щільність населення становить бл. 229 осіб на км² (58 місце у світі та 6 у Європі).</a:t>
            </a:r>
          </a:p>
          <a:p>
            <a:endParaRPr lang="uk-UA"/>
          </a:p>
        </p:txBody>
      </p:sp>
      <p:pic>
        <p:nvPicPr>
          <p:cNvPr id="6" name="Рисунок 5" descr="medium__Large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3956072" cy="2639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День-единства-Германии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947929" cy="273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501008"/>
            <a:ext cx="8280920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smtClean="0"/>
              <a:t> Рельєф країни є переважно рівнинним: на півночі — низовини (Північнонімецька низовина), у центральній частині — височини і масиви старих зруйнованих гір (Рейнські, Рудні, Гарц, Шварцвальд), на півдні - плоскогір'я (Баварські Альпи, Баварське плато). Німеччину називають країною родючих земель, повноводних річок і густих лісів. Клімат — помірний, з помірно теплим літом і м'якою зимою та достатньою кількістю опадів. Найбільші річки — Рейн, Везер, Ельба, Дунай. Чверть поверхні країни покрита лісами, переважно на гірських масивах та височинах. Німеччина використовує мінеральних ресурсів набагато більше, ніж видобуває. Основні її корисні копалини — кам'яне (Рурський та Саарський басейни) і буре вугілля, калійна і кам'яна солі, гіпс, польовий шпат, крейда, графіт.</a:t>
            </a:r>
            <a:endParaRPr lang="uk-UA" b="1" i="1"/>
          </a:p>
        </p:txBody>
      </p:sp>
      <p:sp>
        <p:nvSpPr>
          <p:cNvPr id="4" name="TextBox 3"/>
          <p:cNvSpPr txBox="1"/>
          <p:nvPr/>
        </p:nvSpPr>
        <p:spPr>
          <a:xfrm>
            <a:off x="1547664" y="18864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 умови та ресурси</a:t>
            </a:r>
            <a:endParaRPr lang="uk-UA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coal_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3031265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edimentary2Caso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124744"/>
            <a:ext cx="2743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50px-GraphiteUS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836712"/>
            <a:ext cx="2523604" cy="2473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Головні галузі промисловості</a:t>
            </a:r>
            <a:endParaRPr lang="uk-UA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836712"/>
            <a:ext cx="500404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smtClean="0"/>
              <a:t>Промисловість Німеччини — сучасна і потужна. За обсягом промислового виробництва вона посідає 4-те місце в світі після США, Китаю та Японії. Основними галузями спеціалізації країни є машинобудування та хімічна промисловість.</a:t>
            </a:r>
          </a:p>
        </p:txBody>
      </p:sp>
      <p:pic>
        <p:nvPicPr>
          <p:cNvPr id="4" name="Рисунок 3" descr="Географія14(3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3528392" cy="598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AS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717032"/>
            <a:ext cx="418149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1019</Words>
  <Application>Microsoft Office PowerPoint</Application>
  <PresentationFormat>Экран (4:3)</PresentationFormat>
  <Paragraphs>111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Німеччина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Німеччина</dc:title>
  <dc:creator>Инна</dc:creator>
  <cp:lastModifiedBy>Инна</cp:lastModifiedBy>
  <cp:revision>45</cp:revision>
  <dcterms:created xsi:type="dcterms:W3CDTF">2013-11-30T15:22:45Z</dcterms:created>
  <dcterms:modified xsi:type="dcterms:W3CDTF">2013-12-07T20:26:38Z</dcterms:modified>
</cp:coreProperties>
</file>