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i="1" dirty="0" smtClean="0"/>
              <a:t>Sports</a:t>
            </a:r>
            <a:endParaRPr lang="ru-RU" sz="8000" i="1" dirty="0"/>
          </a:p>
        </p:txBody>
      </p:sp>
      <p:pic>
        <p:nvPicPr>
          <p:cNvPr id="1026" name="Picture 2" descr="http://www.clipartbest.com/download?clipart=di85b6R8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643965" cy="5478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/>
              <a:t>If you enjoy doing things on your own</a:t>
            </a:r>
            <a:r>
              <a:rPr lang="ru-RU" sz="3600" i="1" dirty="0" smtClean="0"/>
              <a:t>,  </a:t>
            </a:r>
            <a:r>
              <a:rPr lang="en-US" sz="3600" i="1" dirty="0" smtClean="0"/>
              <a:t>you may take up swimming</a:t>
            </a:r>
            <a:r>
              <a:rPr lang="ru-RU" sz="3600" i="1" dirty="0" smtClean="0"/>
              <a:t>,</a:t>
            </a:r>
            <a:r>
              <a:rPr lang="en-US" sz="3600" i="1" dirty="0" smtClean="0"/>
              <a:t> riding</a:t>
            </a:r>
            <a:r>
              <a:rPr lang="ru-RU" sz="3600" i="1" dirty="0" smtClean="0"/>
              <a:t>,</a:t>
            </a:r>
            <a:r>
              <a:rPr lang="en-US" sz="3600" i="1" dirty="0" smtClean="0"/>
              <a:t> golf or athletics.</a:t>
            </a:r>
            <a:endParaRPr lang="ru-RU" sz="3600" i="1" dirty="0"/>
          </a:p>
        </p:txBody>
      </p:sp>
      <p:pic>
        <p:nvPicPr>
          <p:cNvPr id="34818" name="Picture 2" descr="http://i31.tinypic.com/2u55j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357554" cy="5266460"/>
          </a:xfrm>
          <a:prstGeom prst="rect">
            <a:avLst/>
          </a:prstGeom>
          <a:noFill/>
        </p:spPr>
      </p:pic>
      <p:pic>
        <p:nvPicPr>
          <p:cNvPr id="34820" name="Picture 4" descr="http://kursoteka.com.ua/images/courses/280/43744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44005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/>
          <a:lstStyle/>
          <a:p>
            <a:pPr algn="ctr"/>
            <a:r>
              <a:rPr i="1" smtClean="0"/>
              <a:t>I`m sure you kow an axiom</a:t>
            </a:r>
            <a:r>
              <a:rPr lang="ru-RU" i="1" dirty="0" smtClean="0"/>
              <a:t>: </a:t>
            </a:r>
            <a:r>
              <a:rPr i="1" smtClean="0"/>
              <a:t>"Sport makes people healthy".</a:t>
            </a:r>
            <a:endParaRPr lang="ru-RU" i="1" dirty="0"/>
          </a:p>
        </p:txBody>
      </p:sp>
      <p:pic>
        <p:nvPicPr>
          <p:cNvPr id="36866" name="Picture 2" descr="http://www.zhu.edu.ua/college/sites/default/files/1214374502_animal_spor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6275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2212848" cy="2902517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Sport is very popular in our country. There are many stadiums</a:t>
            </a:r>
            <a:r>
              <a:rPr lang="ru-RU" sz="3200" i="1" dirty="0" smtClean="0"/>
              <a:t>,</a:t>
            </a:r>
            <a:r>
              <a:rPr lang="en-US" sz="3200" i="1" dirty="0" smtClean="0"/>
              <a:t> sport grounds and swimming pools in every town.</a:t>
            </a:r>
            <a:endParaRPr lang="ru-RU" sz="3200" i="1" dirty="0"/>
          </a:p>
        </p:txBody>
      </p:sp>
      <p:pic>
        <p:nvPicPr>
          <p:cNvPr id="5" name="Рисунок 4" descr="298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41" r="1694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072494" cy="1143008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smtClean="0"/>
              <a:t>We have out P.T. lessons twice a week.</a:t>
            </a:r>
            <a:endParaRPr lang="ru-RU" sz="6000" i="1" dirty="0"/>
          </a:p>
        </p:txBody>
      </p:sp>
      <p:pic>
        <p:nvPicPr>
          <p:cNvPr id="37890" name="Picture 2" descr="http://www.volynnews.com/files/news/2012/02-06/30032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715172" cy="4465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7772400" cy="1362456"/>
          </a:xfrm>
        </p:spPr>
        <p:txBody>
          <a:bodyPr/>
          <a:lstStyle/>
          <a:p>
            <a:pPr algn="ctr"/>
            <a:r>
              <a:rPr sz="6600" i="1" smtClean="0"/>
              <a:t>We jump, run and play team games.</a:t>
            </a:r>
            <a:endParaRPr lang="ru-RU" sz="6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pPr algn="ctr"/>
            <a:r>
              <a:rPr sz="4800" i="1" smtClean="0"/>
              <a:t>In winter we like skiing</a:t>
            </a:r>
            <a:r>
              <a:rPr lang="ru-RU" sz="4800" i="1" dirty="0" smtClean="0"/>
              <a:t>,</a:t>
            </a:r>
            <a:r>
              <a:rPr sz="4800" i="1" smtClean="0"/>
              <a:t> </a:t>
            </a:r>
            <a:r>
              <a:rPr sz="4800" i="1" smtClean="0"/>
              <a:t>skating</a:t>
            </a:r>
            <a:r>
              <a:rPr lang="ru-RU" sz="4800" i="1" dirty="0" smtClean="0"/>
              <a:t>,</a:t>
            </a:r>
            <a:r>
              <a:rPr sz="4800" i="1" smtClean="0"/>
              <a:t> </a:t>
            </a:r>
            <a:r>
              <a:rPr sz="4800" i="1" smtClean="0"/>
              <a:t>sledging and play hockey.</a:t>
            </a:r>
            <a:endParaRPr lang="ru-RU" sz="4800" i="1" dirty="0"/>
          </a:p>
        </p:txBody>
      </p:sp>
      <p:pic>
        <p:nvPicPr>
          <p:cNvPr id="1026" name="Picture 2" descr="http://thumbs.dreamstime.com/x/cartoon-winter-sports-1194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In summer we like swimming, boating, camping and cycling.</a:t>
            </a:r>
            <a:endParaRPr lang="ru-RU" i="1" dirty="0"/>
          </a:p>
        </p:txBody>
      </p:sp>
      <p:pic>
        <p:nvPicPr>
          <p:cNvPr id="28674" name="Picture 2" descr="http://mainfun.ru/images/Comics/chtivo/spor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362325" cy="4762500"/>
          </a:xfrm>
          <a:prstGeom prst="rect">
            <a:avLst/>
          </a:prstGeom>
          <a:noFill/>
        </p:spPr>
      </p:pic>
      <p:pic>
        <p:nvPicPr>
          <p:cNvPr id="28676" name="Picture 4" descr="http://pressclub.te.ua/wp-content/uploads/2012/11/spor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87328"/>
            <a:ext cx="3714776" cy="4680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2614602" cy="5225242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smtClean="0"/>
              <a:t>Boys are fond of wrestling and boxing.</a:t>
            </a:r>
            <a:endParaRPr lang="ru-RU" sz="6000" i="1" dirty="0"/>
          </a:p>
        </p:txBody>
      </p:sp>
      <p:pic>
        <p:nvPicPr>
          <p:cNvPr id="29698" name="Picture 2" descr="http://mskd-ru.net/img/posts/287653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1071546"/>
            <a:ext cx="5458903" cy="539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3898772" cy="4898346"/>
          </a:xfrm>
        </p:spPr>
        <p:txBody>
          <a:bodyPr/>
          <a:lstStyle/>
          <a:p>
            <a:pPr algn="ctr"/>
            <a:r>
              <a:rPr sz="6600" i="1" smtClean="0"/>
              <a:t>Girls are fond of gymnastics and aerobics.</a:t>
            </a:r>
            <a:endParaRPr lang="ru-RU" sz="6600" i="1" dirty="0"/>
          </a:p>
        </p:txBody>
      </p:sp>
      <p:pic>
        <p:nvPicPr>
          <p:cNvPr id="30722" name="Picture 2" descr="http://cs301211.vk.me/v301211330/9b5/8v5fh9JVx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6004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We like to take part in different sport competitions.</a:t>
            </a:r>
            <a:endParaRPr lang="ru-RU" i="1" dirty="0"/>
          </a:p>
        </p:txBody>
      </p:sp>
      <p:pic>
        <p:nvPicPr>
          <p:cNvPr id="31746" name="Picture 2" descr="http://ss.sport-express.ru/userfiles/press/2/23981/35457_orig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215238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2322414" cy="5117095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Sport is as old as the humanity itself. To my mind we can hardly overestimate the meaning of sport in our life and day-to-day activities.</a:t>
            </a:r>
            <a:endParaRPr lang="ru-RU" sz="2800" i="1" dirty="0"/>
          </a:p>
        </p:txBody>
      </p:sp>
      <p:pic>
        <p:nvPicPr>
          <p:cNvPr id="5" name="Рисунок 4" descr="spo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41" r="1324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000" i="1" smtClean="0"/>
              <a:t>Its main purpose is to bring up the harmoniously developed generation - the generation of strong and healthy people.</a:t>
            </a:r>
            <a:endParaRPr lang="ru-RU" sz="4000" i="1" dirty="0"/>
          </a:p>
        </p:txBody>
      </p:sp>
      <p:pic>
        <p:nvPicPr>
          <p:cNvPr id="14338" name="Picture 2" descr="http://www.sundiatapost.com/wp-content/uploads/2014/03/spo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7"/>
            <a:ext cx="3500462" cy="3943777"/>
          </a:xfrm>
          <a:prstGeom prst="rect">
            <a:avLst/>
          </a:prstGeom>
          <a:noFill/>
        </p:spPr>
      </p:pic>
      <p:pic>
        <p:nvPicPr>
          <p:cNvPr id="14340" name="Picture 4" descr="http://www.stats.com/images_sports/sportscove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286148" cy="398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i="1" dirty="0" smtClean="0"/>
              <a:t>Sport makes our bodies strong, quickens our reaction and shapes the wits.</a:t>
            </a:r>
            <a:endParaRPr lang="ru-RU" sz="4000" i="1" dirty="0"/>
          </a:p>
        </p:txBody>
      </p:sp>
      <p:pic>
        <p:nvPicPr>
          <p:cNvPr id="28674" name="Picture 2" descr="http://www.australiantimes.co.uk/wp-content/uploads/2013/10/sports-slideshow-s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15172" cy="4447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142984"/>
            <a:ext cx="3857652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It also prevents us from getting to fat.</a:t>
            </a:r>
            <a:endParaRPr lang="ru-RU" sz="2800" i="1" dirty="0"/>
          </a:p>
        </p:txBody>
      </p:sp>
      <p:pic>
        <p:nvPicPr>
          <p:cNvPr id="29698" name="Picture 2" descr="http://svpressa.ru/photo/79885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762500" cy="3571875"/>
          </a:xfrm>
          <a:prstGeom prst="rect">
            <a:avLst/>
          </a:prstGeom>
          <a:noFill/>
        </p:spPr>
      </p:pic>
      <p:pic>
        <p:nvPicPr>
          <p:cNvPr id="29700" name="Picture 4" descr="http://cs617321.vk.me/v617321722/8b79/jJTwgx2Lq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571868" cy="403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398674" cy="3071834"/>
          </a:xfrm>
        </p:spPr>
        <p:txBody>
          <a:bodyPr/>
          <a:lstStyle/>
          <a:p>
            <a:pPr algn="ctr"/>
            <a:r>
              <a:rPr sz="4400" b="0" i="1" smtClean="0"/>
              <a:t>Sport makes us more organized and better disciplined.</a:t>
            </a:r>
            <a:endParaRPr lang="ru-RU" sz="4400" b="0" i="1" dirty="0"/>
          </a:p>
        </p:txBody>
      </p:sp>
      <p:pic>
        <p:nvPicPr>
          <p:cNvPr id="30722" name="Picture 2" descr="http://goodgoods.kz/cms/uploads/file_1370954777_47661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456773" cy="3071834"/>
          </a:xfrm>
          <a:prstGeom prst="rect">
            <a:avLst/>
          </a:prstGeom>
          <a:noFill/>
        </p:spPr>
      </p:pic>
      <p:pic>
        <p:nvPicPr>
          <p:cNvPr id="30724" name="Picture 4" descr="http://crazywalls.narod.ru/images/wsport/sports_snow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6572296" cy="296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2212848" cy="5974327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I`m absolutely sure that doing sports is the best way to keep fit. There is always a kind of sport which will suit you. There are many different kind to choose from.</a:t>
            </a:r>
            <a:endParaRPr lang="ru-RU" sz="2800" i="1" dirty="0"/>
          </a:p>
        </p:txBody>
      </p:sp>
      <p:pic>
        <p:nvPicPr>
          <p:cNvPr id="5" name="Рисунок 4" descr="sport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16" r="441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If you like team games </a:t>
            </a:r>
            <a:r>
              <a:rPr lang="ru-RU" i="1" dirty="0" smtClean="0"/>
              <a:t>,</a:t>
            </a:r>
            <a:r>
              <a:rPr lang="en-US" i="1" dirty="0" smtClean="0"/>
              <a:t>try hockey</a:t>
            </a:r>
            <a:r>
              <a:rPr lang="ru-RU" i="1" dirty="0" smtClean="0"/>
              <a:t>,</a:t>
            </a:r>
            <a:r>
              <a:rPr lang="en-US" i="1" dirty="0" smtClean="0"/>
              <a:t> football</a:t>
            </a:r>
            <a:r>
              <a:rPr lang="ru-RU" i="1" dirty="0" smtClean="0"/>
              <a:t>,</a:t>
            </a:r>
            <a:r>
              <a:rPr lang="en-US" i="1" dirty="0" smtClean="0"/>
              <a:t>volleyball or basketball.</a:t>
            </a:r>
            <a:endParaRPr lang="ru-RU" i="1" dirty="0"/>
          </a:p>
        </p:txBody>
      </p:sp>
      <p:pic>
        <p:nvPicPr>
          <p:cNvPr id="31746" name="Picture 2" descr="http://kolyan.net/uploads/posts/2011-10/1320061241_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214710" cy="2857520"/>
          </a:xfrm>
          <a:prstGeom prst="rect">
            <a:avLst/>
          </a:prstGeom>
          <a:noFill/>
        </p:spPr>
      </p:pic>
      <p:pic>
        <p:nvPicPr>
          <p:cNvPr id="31748" name="Picture 4" descr="http://amuvolzhanin.com/attachments/Image/Futbol-002.jp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214842" cy="2428892"/>
          </a:xfrm>
          <a:prstGeom prst="rect">
            <a:avLst/>
          </a:prstGeom>
          <a:noFill/>
        </p:spPr>
      </p:pic>
      <p:pic>
        <p:nvPicPr>
          <p:cNvPr id="31750" name="Picture 6" descr="http://www.lfit.com.ua/files/018mc_BeachVolleyballActiveHealthyBeautiful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3571900" cy="2393174"/>
          </a:xfrm>
          <a:prstGeom prst="rect">
            <a:avLst/>
          </a:prstGeom>
          <a:noFill/>
        </p:spPr>
      </p:pic>
      <p:pic>
        <p:nvPicPr>
          <p:cNvPr id="31752" name="Picture 8" descr="http://www.etoday.ru/uploads/2009/04/24/sport_sky_squad_basketball_acrobatic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571900" cy="2786082"/>
          </a:xfrm>
        </p:spPr>
        <p:txBody>
          <a:bodyPr/>
          <a:lstStyle/>
          <a:p>
            <a:pPr algn="ctr"/>
            <a:r>
              <a:rPr sz="3600" i="1" smtClean="0"/>
              <a:t>Games for you to play with a friend include badminton</a:t>
            </a:r>
            <a:r>
              <a:rPr lang="ru-RU" sz="3600" i="1" dirty="0" smtClean="0"/>
              <a:t>,</a:t>
            </a:r>
            <a:r>
              <a:rPr sz="3600" i="1" smtClean="0"/>
              <a:t> tennis and table tennis.</a:t>
            </a:r>
            <a:endParaRPr lang="ru-RU" sz="3600" i="1" dirty="0"/>
          </a:p>
        </p:txBody>
      </p:sp>
      <p:pic>
        <p:nvPicPr>
          <p:cNvPr id="33794" name="Picture 2" descr="http://positime.ru/uploads/2013/10/badminton-will-take-the-children-away-from-the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52"/>
            <a:ext cx="4923068" cy="3286148"/>
          </a:xfrm>
          <a:prstGeom prst="rect">
            <a:avLst/>
          </a:prstGeom>
          <a:noFill/>
        </p:spPr>
      </p:pic>
      <p:pic>
        <p:nvPicPr>
          <p:cNvPr id="33796" name="Picture 4" descr="http://slovovolyni.com/admin/files/images/news/547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095779" cy="3071834"/>
          </a:xfrm>
          <a:prstGeom prst="rect">
            <a:avLst/>
          </a:prstGeom>
          <a:noFill/>
        </p:spPr>
      </p:pic>
      <p:pic>
        <p:nvPicPr>
          <p:cNvPr id="33798" name="Picture 6" descr="http://shkola.ostriv.in.ua/images/publications/4/8159/13107985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572032" cy="297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C4FDC7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272</Words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Sports</vt:lpstr>
      <vt:lpstr>Sport is as old as the humanity itself. To my mind we can hardly overestimate the meaning of sport in our life and day-to-day activities.</vt:lpstr>
      <vt:lpstr>Its main purpose is to bring up the harmoniously developed generation - the generation of strong and healthy people.</vt:lpstr>
      <vt:lpstr>Sport makes our bodies strong, quickens our reaction and shapes the wits.</vt:lpstr>
      <vt:lpstr>Слайд 5</vt:lpstr>
      <vt:lpstr>Sport makes us more organized and better disciplined.</vt:lpstr>
      <vt:lpstr>I`m absolutely sure that doing sports is the best way to keep fit. There is always a kind of sport which will suit you. There are many different kind to choose from.</vt:lpstr>
      <vt:lpstr>If you like team games ,try hockey, football,volleyball or basketball.</vt:lpstr>
      <vt:lpstr>Games for you to play with a friend include badminton, tennis and table tennis.</vt:lpstr>
      <vt:lpstr>If you enjoy doing things on your own,  you may take up swimming, riding, golf or athletics.</vt:lpstr>
      <vt:lpstr>I`m sure you kow an axiom: "Sport makes people healthy".</vt:lpstr>
      <vt:lpstr>Sport is very popular in our country. There are many stadiums, sport grounds and swimming pools in every town.</vt:lpstr>
      <vt:lpstr>We have out P.T. lessons twice a week.</vt:lpstr>
      <vt:lpstr>We jump, run and play team games.</vt:lpstr>
      <vt:lpstr>In winter we like skiing, skating, sledging and play hockey.</vt:lpstr>
      <vt:lpstr>In summer we like swimming, boating, camping and cycling.</vt:lpstr>
      <vt:lpstr>Boys are fond of wrestling and boxing.</vt:lpstr>
      <vt:lpstr>Girls are fond of gymnastics and aerobics.</vt:lpstr>
      <vt:lpstr>We like to take part in different sport competitions.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Alina</dc:creator>
  <cp:lastModifiedBy>Alina</cp:lastModifiedBy>
  <cp:revision>8</cp:revision>
  <dcterms:created xsi:type="dcterms:W3CDTF">2014-05-12T15:30:49Z</dcterms:created>
  <dcterms:modified xsi:type="dcterms:W3CDTF">2014-05-22T18:46:33Z</dcterms:modified>
</cp:coreProperties>
</file>