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5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4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9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8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0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7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B428F-F44B-4F00-9020-7B847B3F4B17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B1B10-BCEE-4B8A-95AF-E1D703D5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5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710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типи ґрунтів України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78839"/>
            <a:ext cx="4001209" cy="320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3336743" cy="378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794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Карпатах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буроземи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Передкарпатті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підніжжя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буроземно-підзолистих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1500 м над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рівнем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малопотужні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щебенисті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гірсько-лісові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безлісих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полонинах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вершинах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гірсько-лучні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952328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28170"/>
            <a:ext cx="2159873" cy="29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2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624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найродючішими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ґрунтами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року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гумусу —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екстенсивного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порушилося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співвідношення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кормових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ерозійних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вимивається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ерозії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зернисту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пил,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виноситься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східними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сухими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вітрами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завдала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надлишкова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меліорація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сприяла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закисленню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засоленню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підтопленню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мільйони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тон.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3,7 млн га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Чорнобильській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849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1108"/>
            <a:ext cx="8164706" cy="56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відомості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889844"/>
            <a:ext cx="62464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Східноєвропейської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95%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гори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5% (на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Карпатські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(4%),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Кримські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 (1%)).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гарному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рельєфу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60%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рівнинними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35%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нахилу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діапазоні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1° та 3°)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угіддя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60%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всієї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поділена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три природно-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кліматичні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Лісостеп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Степ.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2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підпорядковане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закону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широтної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зональності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півночі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5012610" cy="3616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0" y="4509120"/>
            <a:ext cx="3100320" cy="20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741" y="1124744"/>
            <a:ext cx="45365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Дерново-</a:t>
            </a:r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підзолисті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здебільшого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Поліссі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надмірного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сосновими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мішаними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Материнськими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породами для них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слугують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водно-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льодовикові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піщані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невеликий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гумусу (до 1,5 %),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званий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підзолистий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горизонт, 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поживні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вимиваються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вглиб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вони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- 2,5 млн га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27" y="739741"/>
            <a:ext cx="3695258" cy="52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196752"/>
            <a:ext cx="5310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 час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ґрунтоутворення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вплинула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Вирубка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розорювання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осушення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зумовило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ґрунтових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коренями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трав'янистих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призвело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дернового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ґрунтоутворення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2987203" cy="32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49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48478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Сірі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лісові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Правобережжі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широколистих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суглинистих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породах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гумусу в них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3%, тому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родючість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невисока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5803"/>
            <a:ext cx="3096344" cy="585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908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935"/>
            <a:ext cx="57606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Чорноземні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сформувалися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лесах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степовою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Великий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гумусу (8 — 15%) та зерниста 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грудкувата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роблять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найродючішими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й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Гумусний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см до 1 м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вкривають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65 %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багатством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Загалом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зосереджена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підтипи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лісостепу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опідзолені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степу 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степу —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чорноземи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Різноманітність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підтипів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зволоженістю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70082"/>
            <a:ext cx="3384376" cy="2299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935"/>
            <a:ext cx="30963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2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933056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сухих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степових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бідної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каштанові</a:t>
            </a:r>
            <a:r>
              <a:rPr lang="ru-R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незначний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гумусу — 3 %, але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гумусовий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 — до 5 см. Для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врожаїв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потребують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зволоження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986"/>
            <a:ext cx="2808312" cy="6296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33" y="476672"/>
            <a:ext cx="4536504" cy="31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742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зональних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ґрунтів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рівнинній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Поліссі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сформувалися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болотні</a:t>
            </a:r>
            <a:r>
              <a:rPr lang="ru-R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торфово-болотні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долинах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лучні</a:t>
            </a:r>
            <a:r>
              <a:rPr lang="ru-R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лучно-болотні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лісостепу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степу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невеликими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плямами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малородючі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простежується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горизонт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вмістом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солей.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степах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солончаки —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неродючі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 по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товщ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вирощування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потребують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промивання</a:t>
            </a:r>
            <a:r>
              <a:rPr lang="ru-R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гіпсування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Внаслідок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солонці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рельєфу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солоді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засолений шар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з'являються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глейові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47" y="260648"/>
            <a:ext cx="288032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74" y="2564904"/>
            <a:ext cx="3035741" cy="1912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29" y="4725144"/>
            <a:ext cx="2575173" cy="1928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153717"/>
            <a:ext cx="2317498" cy="15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9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775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Наська</dc:creator>
  <cp:lastModifiedBy>Наська</cp:lastModifiedBy>
  <cp:revision>4</cp:revision>
  <dcterms:created xsi:type="dcterms:W3CDTF">2014-01-21T19:35:18Z</dcterms:created>
  <dcterms:modified xsi:type="dcterms:W3CDTF">2014-01-21T20:07:00Z</dcterms:modified>
</cp:coreProperties>
</file>