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680D97D-D799-4A17-8881-C7F88BD1FEE7}">
          <p14:sldIdLst>
            <p14:sldId id="257"/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F95C7-9540-484E-905F-5CE0F03DC5F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E765C6A-C1A7-4471-9625-A98C5AD00277}">
      <dgm:prSet phldrT="[Текст]"/>
      <dgm:spPr/>
      <dgm:t>
        <a:bodyPr/>
        <a:lstStyle/>
        <a:p>
          <a:r>
            <a:rPr lang="uk-UA" dirty="0" smtClean="0"/>
            <a:t>Мішані ліси</a:t>
          </a:r>
          <a:endParaRPr lang="uk-UA" dirty="0"/>
        </a:p>
      </dgm:t>
    </dgm:pt>
    <dgm:pt modelId="{E31D2D86-9AB4-40AC-BA19-777261435554}" type="parTrans" cxnId="{DAD5E227-2976-4F5D-9D7E-E5F597AA2B1F}">
      <dgm:prSet/>
      <dgm:spPr/>
      <dgm:t>
        <a:bodyPr/>
        <a:lstStyle/>
        <a:p>
          <a:endParaRPr lang="uk-UA"/>
        </a:p>
      </dgm:t>
    </dgm:pt>
    <dgm:pt modelId="{9A9A151E-46CF-4E14-A56B-18610DDD0F09}" type="sibTrans" cxnId="{DAD5E227-2976-4F5D-9D7E-E5F597AA2B1F}">
      <dgm:prSet/>
      <dgm:spPr/>
      <dgm:t>
        <a:bodyPr/>
        <a:lstStyle/>
        <a:p>
          <a:endParaRPr lang="uk-UA"/>
        </a:p>
      </dgm:t>
    </dgm:pt>
    <dgm:pt modelId="{805A2DEE-F060-44C8-87DB-A8B6DEB2489F}">
      <dgm:prSet phldrT="[Текст]"/>
      <dgm:spPr/>
      <dgm:t>
        <a:bodyPr/>
        <a:lstStyle/>
        <a:p>
          <a:r>
            <a:rPr lang="uk-UA" b="0" i="0" dirty="0" smtClean="0"/>
            <a:t>Клімат</a:t>
          </a:r>
          <a:endParaRPr lang="uk-UA" dirty="0"/>
        </a:p>
      </dgm:t>
    </dgm:pt>
    <dgm:pt modelId="{DF6683D7-430B-4266-B8AB-8427ED5E1FF1}" type="parTrans" cxnId="{07DB09AE-0E02-40BD-B5A7-3B14259FEF71}">
      <dgm:prSet/>
      <dgm:spPr/>
      <dgm:t>
        <a:bodyPr/>
        <a:lstStyle/>
        <a:p>
          <a:endParaRPr lang="uk-UA"/>
        </a:p>
      </dgm:t>
    </dgm:pt>
    <dgm:pt modelId="{B140C8CB-5CFC-4F9B-925E-0B41378C7E7D}" type="sibTrans" cxnId="{07DB09AE-0E02-40BD-B5A7-3B14259FEF71}">
      <dgm:prSet/>
      <dgm:spPr/>
      <dgm:t>
        <a:bodyPr/>
        <a:lstStyle/>
        <a:p>
          <a:endParaRPr lang="uk-UA"/>
        </a:p>
      </dgm:t>
    </dgm:pt>
    <dgm:pt modelId="{5C1891B7-30B6-4DB4-B921-52FFA3C26B7E}">
      <dgm:prSet phldrT="[Текст]"/>
      <dgm:spPr/>
      <dgm:t>
        <a:bodyPr/>
        <a:lstStyle/>
        <a:p>
          <a:r>
            <a:rPr lang="uk-UA" b="0" i="0" dirty="0" smtClean="0"/>
            <a:t>Тваринний світ</a:t>
          </a:r>
          <a:endParaRPr lang="uk-UA" dirty="0"/>
        </a:p>
      </dgm:t>
    </dgm:pt>
    <dgm:pt modelId="{3C42B028-F1DA-42CA-9913-6E1DD254DE2B}" type="parTrans" cxnId="{ABE3EE5F-220A-4D0B-9EDC-3DAD14C245AF}">
      <dgm:prSet/>
      <dgm:spPr/>
      <dgm:t>
        <a:bodyPr/>
        <a:lstStyle/>
        <a:p>
          <a:endParaRPr lang="uk-UA"/>
        </a:p>
      </dgm:t>
    </dgm:pt>
    <dgm:pt modelId="{324CA1ED-6A16-47CD-BBF9-F0BBC0D3914E}" type="sibTrans" cxnId="{ABE3EE5F-220A-4D0B-9EDC-3DAD14C245AF}">
      <dgm:prSet/>
      <dgm:spPr/>
      <dgm:t>
        <a:bodyPr/>
        <a:lstStyle/>
        <a:p>
          <a:endParaRPr lang="uk-UA"/>
        </a:p>
      </dgm:t>
    </dgm:pt>
    <dgm:pt modelId="{F8418906-058A-431F-95A5-E846253DF3EB}">
      <dgm:prSet phldrT="[Текст]"/>
      <dgm:spPr/>
      <dgm:t>
        <a:bodyPr/>
        <a:lstStyle/>
        <a:p>
          <a:r>
            <a:rPr lang="uk-UA" b="0" i="0" dirty="0" smtClean="0"/>
            <a:t>Рельєф</a:t>
          </a:r>
          <a:endParaRPr lang="uk-UA" dirty="0"/>
        </a:p>
      </dgm:t>
    </dgm:pt>
    <dgm:pt modelId="{D51EF5AF-9488-4705-912A-7EDC5C9CF450}" type="parTrans" cxnId="{47A605EF-DB46-4281-83B0-60FAC18E7517}">
      <dgm:prSet/>
      <dgm:spPr/>
      <dgm:t>
        <a:bodyPr/>
        <a:lstStyle/>
        <a:p>
          <a:endParaRPr lang="uk-UA"/>
        </a:p>
      </dgm:t>
    </dgm:pt>
    <dgm:pt modelId="{A8D0F7B7-B956-4EDA-9C52-63A5EBDDBD55}" type="sibTrans" cxnId="{47A605EF-DB46-4281-83B0-60FAC18E7517}">
      <dgm:prSet/>
      <dgm:spPr/>
      <dgm:t>
        <a:bodyPr/>
        <a:lstStyle/>
        <a:p>
          <a:endParaRPr lang="uk-UA"/>
        </a:p>
      </dgm:t>
    </dgm:pt>
    <dgm:pt modelId="{3607FADE-83D3-4348-B37E-BE2207DA0CAF}">
      <dgm:prSet phldrT="[Текст]"/>
      <dgm:spPr/>
      <dgm:t>
        <a:bodyPr/>
        <a:lstStyle/>
        <a:p>
          <a:r>
            <a:rPr lang="uk-UA" b="0" i="0" dirty="0" smtClean="0"/>
            <a:t>Рослинний світ</a:t>
          </a:r>
          <a:endParaRPr lang="uk-UA" dirty="0"/>
        </a:p>
      </dgm:t>
    </dgm:pt>
    <dgm:pt modelId="{9C3E7336-9019-45C5-8C71-8853F616D279}" type="parTrans" cxnId="{7F1D6AD7-7F64-48DB-BB38-EF04C2E9A34B}">
      <dgm:prSet/>
      <dgm:spPr/>
      <dgm:t>
        <a:bodyPr/>
        <a:lstStyle/>
        <a:p>
          <a:endParaRPr lang="uk-UA"/>
        </a:p>
      </dgm:t>
    </dgm:pt>
    <dgm:pt modelId="{BBF47789-A4E7-4062-82D2-0C818E541A75}" type="sibTrans" cxnId="{7F1D6AD7-7F64-48DB-BB38-EF04C2E9A34B}">
      <dgm:prSet/>
      <dgm:spPr/>
      <dgm:t>
        <a:bodyPr/>
        <a:lstStyle/>
        <a:p>
          <a:endParaRPr lang="uk-UA"/>
        </a:p>
      </dgm:t>
    </dgm:pt>
    <dgm:pt modelId="{3FF49E6E-24D2-4D61-9E2D-CAB500B12687}" type="pres">
      <dgm:prSet presAssocID="{C63F95C7-9540-484E-905F-5CE0F03DC5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B55703-E20D-452D-B2E9-7CFF7E32F604}" type="pres">
      <dgm:prSet presAssocID="{3E765C6A-C1A7-4471-9625-A98C5AD00277}" presName="centerShape" presStyleLbl="node0" presStyleIdx="0" presStyleCnt="1" custLinFactNeighborX="-16" custLinFactNeighborY="-2375"/>
      <dgm:spPr/>
    </dgm:pt>
    <dgm:pt modelId="{9C6AE00E-069D-4C1D-8DD9-1CB71E404335}" type="pres">
      <dgm:prSet presAssocID="{805A2DEE-F060-44C8-87DB-A8B6DEB2489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2FC2C9-72BD-4775-824A-3D28D67D9CD0}" type="pres">
      <dgm:prSet presAssocID="{805A2DEE-F060-44C8-87DB-A8B6DEB2489F}" presName="dummy" presStyleCnt="0"/>
      <dgm:spPr/>
    </dgm:pt>
    <dgm:pt modelId="{29EFAECB-8DA6-4E4E-B4CC-86AD15F1E514}" type="pres">
      <dgm:prSet presAssocID="{B140C8CB-5CFC-4F9B-925E-0B41378C7E7D}" presName="sibTrans" presStyleLbl="sibTrans2D1" presStyleIdx="0" presStyleCnt="4"/>
      <dgm:spPr/>
    </dgm:pt>
    <dgm:pt modelId="{060AE31B-E72C-40A1-A8BF-B283E22BE97B}" type="pres">
      <dgm:prSet presAssocID="{5C1891B7-30B6-4DB4-B921-52FFA3C26B7E}" presName="node" presStyleLbl="node1" presStyleIdx="1" presStyleCnt="4" custRadScaleRad="183766" custRadScaleInc="-5026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6D8928-72B6-446F-B154-5653BC0BC4C6}" type="pres">
      <dgm:prSet presAssocID="{5C1891B7-30B6-4DB4-B921-52FFA3C26B7E}" presName="dummy" presStyleCnt="0"/>
      <dgm:spPr/>
    </dgm:pt>
    <dgm:pt modelId="{A642A220-370E-402E-AED2-6DF9AAF7E7DD}" type="pres">
      <dgm:prSet presAssocID="{324CA1ED-6A16-47CD-BBF9-F0BBC0D3914E}" presName="sibTrans" presStyleLbl="sibTrans2D1" presStyleIdx="1" presStyleCnt="4"/>
      <dgm:spPr/>
    </dgm:pt>
    <dgm:pt modelId="{C156CC9C-BBC3-4F9E-B786-2983D1116D64}" type="pres">
      <dgm:prSet presAssocID="{F8418906-058A-431F-95A5-E846253DF3E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6FFE56-0DC5-4CBA-8E41-1177805C2C18}" type="pres">
      <dgm:prSet presAssocID="{F8418906-058A-431F-95A5-E846253DF3EB}" presName="dummy" presStyleCnt="0"/>
      <dgm:spPr/>
    </dgm:pt>
    <dgm:pt modelId="{6778649A-A185-4385-93DD-C52B9911B735}" type="pres">
      <dgm:prSet presAssocID="{A8D0F7B7-B956-4EDA-9C52-63A5EBDDBD55}" presName="sibTrans" presStyleLbl="sibTrans2D1" presStyleIdx="2" presStyleCnt="4"/>
      <dgm:spPr/>
    </dgm:pt>
    <dgm:pt modelId="{9E7E8298-E4D3-49DC-ABCE-B45D1B8252C2}" type="pres">
      <dgm:prSet presAssocID="{3607FADE-83D3-4348-B37E-BE2207DA0CAF}" presName="node" presStyleLbl="node1" presStyleIdx="3" presStyleCnt="4" custRadScaleRad="190154" custRadScaleInc="5008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710C60-50B6-45BB-9413-B421EDE049C1}" type="pres">
      <dgm:prSet presAssocID="{3607FADE-83D3-4348-B37E-BE2207DA0CAF}" presName="dummy" presStyleCnt="0"/>
      <dgm:spPr/>
    </dgm:pt>
    <dgm:pt modelId="{B03CF258-3E52-48C5-ABC4-2B5BD6BD5237}" type="pres">
      <dgm:prSet presAssocID="{BBF47789-A4E7-4062-82D2-0C818E541A75}" presName="sibTrans" presStyleLbl="sibTrans2D1" presStyleIdx="3" presStyleCnt="4"/>
      <dgm:spPr/>
    </dgm:pt>
  </dgm:ptLst>
  <dgm:cxnLst>
    <dgm:cxn modelId="{C0E1C71F-B590-4BFA-B12E-857D295F3860}" type="presOf" srcId="{A8D0F7B7-B956-4EDA-9C52-63A5EBDDBD55}" destId="{6778649A-A185-4385-93DD-C52B9911B735}" srcOrd="0" destOrd="0" presId="urn:microsoft.com/office/officeart/2005/8/layout/radial6"/>
    <dgm:cxn modelId="{79248D6C-6F50-41B6-8332-48C0F16C09EF}" type="presOf" srcId="{C63F95C7-9540-484E-905F-5CE0F03DC5F0}" destId="{3FF49E6E-24D2-4D61-9E2D-CAB500B12687}" srcOrd="0" destOrd="0" presId="urn:microsoft.com/office/officeart/2005/8/layout/radial6"/>
    <dgm:cxn modelId="{E57E82EC-3DF4-4357-98FF-002078B88875}" type="presOf" srcId="{BBF47789-A4E7-4062-82D2-0C818E541A75}" destId="{B03CF258-3E52-48C5-ABC4-2B5BD6BD5237}" srcOrd="0" destOrd="0" presId="urn:microsoft.com/office/officeart/2005/8/layout/radial6"/>
    <dgm:cxn modelId="{7EE60BB7-3818-4EC2-8900-C8F5D4E3B66A}" type="presOf" srcId="{F8418906-058A-431F-95A5-E846253DF3EB}" destId="{C156CC9C-BBC3-4F9E-B786-2983D1116D64}" srcOrd="0" destOrd="0" presId="urn:microsoft.com/office/officeart/2005/8/layout/radial6"/>
    <dgm:cxn modelId="{07DB09AE-0E02-40BD-B5A7-3B14259FEF71}" srcId="{3E765C6A-C1A7-4471-9625-A98C5AD00277}" destId="{805A2DEE-F060-44C8-87DB-A8B6DEB2489F}" srcOrd="0" destOrd="0" parTransId="{DF6683D7-430B-4266-B8AB-8427ED5E1FF1}" sibTransId="{B140C8CB-5CFC-4F9B-925E-0B41378C7E7D}"/>
    <dgm:cxn modelId="{7F1D6AD7-7F64-48DB-BB38-EF04C2E9A34B}" srcId="{3E765C6A-C1A7-4471-9625-A98C5AD00277}" destId="{3607FADE-83D3-4348-B37E-BE2207DA0CAF}" srcOrd="3" destOrd="0" parTransId="{9C3E7336-9019-45C5-8C71-8853F616D279}" sibTransId="{BBF47789-A4E7-4062-82D2-0C818E541A75}"/>
    <dgm:cxn modelId="{04C074DC-F767-4EA7-8B20-E4DEDE5E8E4C}" type="presOf" srcId="{805A2DEE-F060-44C8-87DB-A8B6DEB2489F}" destId="{9C6AE00E-069D-4C1D-8DD9-1CB71E404335}" srcOrd="0" destOrd="0" presId="urn:microsoft.com/office/officeart/2005/8/layout/radial6"/>
    <dgm:cxn modelId="{1B0A9773-94D4-479C-9B80-F967009CE2BF}" type="presOf" srcId="{324CA1ED-6A16-47CD-BBF9-F0BBC0D3914E}" destId="{A642A220-370E-402E-AED2-6DF9AAF7E7DD}" srcOrd="0" destOrd="0" presId="urn:microsoft.com/office/officeart/2005/8/layout/radial6"/>
    <dgm:cxn modelId="{47A605EF-DB46-4281-83B0-60FAC18E7517}" srcId="{3E765C6A-C1A7-4471-9625-A98C5AD00277}" destId="{F8418906-058A-431F-95A5-E846253DF3EB}" srcOrd="2" destOrd="0" parTransId="{D51EF5AF-9488-4705-912A-7EDC5C9CF450}" sibTransId="{A8D0F7B7-B956-4EDA-9C52-63A5EBDDBD55}"/>
    <dgm:cxn modelId="{ED567C30-83E6-48AF-B7D9-6422550A3020}" type="presOf" srcId="{5C1891B7-30B6-4DB4-B921-52FFA3C26B7E}" destId="{060AE31B-E72C-40A1-A8BF-B283E22BE97B}" srcOrd="0" destOrd="0" presId="urn:microsoft.com/office/officeart/2005/8/layout/radial6"/>
    <dgm:cxn modelId="{DAD5E227-2976-4F5D-9D7E-E5F597AA2B1F}" srcId="{C63F95C7-9540-484E-905F-5CE0F03DC5F0}" destId="{3E765C6A-C1A7-4471-9625-A98C5AD00277}" srcOrd="0" destOrd="0" parTransId="{E31D2D86-9AB4-40AC-BA19-777261435554}" sibTransId="{9A9A151E-46CF-4E14-A56B-18610DDD0F09}"/>
    <dgm:cxn modelId="{ABE3EE5F-220A-4D0B-9EDC-3DAD14C245AF}" srcId="{3E765C6A-C1A7-4471-9625-A98C5AD00277}" destId="{5C1891B7-30B6-4DB4-B921-52FFA3C26B7E}" srcOrd="1" destOrd="0" parTransId="{3C42B028-F1DA-42CA-9913-6E1DD254DE2B}" sibTransId="{324CA1ED-6A16-47CD-BBF9-F0BBC0D3914E}"/>
    <dgm:cxn modelId="{BF65CD77-EBC4-41B4-ACDE-046A512B87D9}" type="presOf" srcId="{B140C8CB-5CFC-4F9B-925E-0B41378C7E7D}" destId="{29EFAECB-8DA6-4E4E-B4CC-86AD15F1E514}" srcOrd="0" destOrd="0" presId="urn:microsoft.com/office/officeart/2005/8/layout/radial6"/>
    <dgm:cxn modelId="{1C57F05B-AC07-465B-935C-32FB5B294CA8}" type="presOf" srcId="{3607FADE-83D3-4348-B37E-BE2207DA0CAF}" destId="{9E7E8298-E4D3-49DC-ABCE-B45D1B8252C2}" srcOrd="0" destOrd="0" presId="urn:microsoft.com/office/officeart/2005/8/layout/radial6"/>
    <dgm:cxn modelId="{D4F6F446-0A5C-4F95-8BAA-5E66F55B9129}" type="presOf" srcId="{3E765C6A-C1A7-4471-9625-A98C5AD00277}" destId="{FFB55703-E20D-452D-B2E9-7CFF7E32F604}" srcOrd="0" destOrd="0" presId="urn:microsoft.com/office/officeart/2005/8/layout/radial6"/>
    <dgm:cxn modelId="{AA31EF46-0CA9-4099-9C6B-10E595C8A5F4}" type="presParOf" srcId="{3FF49E6E-24D2-4D61-9E2D-CAB500B12687}" destId="{FFB55703-E20D-452D-B2E9-7CFF7E32F604}" srcOrd="0" destOrd="0" presId="urn:microsoft.com/office/officeart/2005/8/layout/radial6"/>
    <dgm:cxn modelId="{1FFA34CF-7238-4280-A9B6-E83C50779F19}" type="presParOf" srcId="{3FF49E6E-24D2-4D61-9E2D-CAB500B12687}" destId="{9C6AE00E-069D-4C1D-8DD9-1CB71E404335}" srcOrd="1" destOrd="0" presId="urn:microsoft.com/office/officeart/2005/8/layout/radial6"/>
    <dgm:cxn modelId="{8D18B020-AEC8-4302-A534-D7887C29E6A2}" type="presParOf" srcId="{3FF49E6E-24D2-4D61-9E2D-CAB500B12687}" destId="{0D2FC2C9-72BD-4775-824A-3D28D67D9CD0}" srcOrd="2" destOrd="0" presId="urn:microsoft.com/office/officeart/2005/8/layout/radial6"/>
    <dgm:cxn modelId="{9D937675-E063-43D3-86A0-7DB4AB8AE75B}" type="presParOf" srcId="{3FF49E6E-24D2-4D61-9E2D-CAB500B12687}" destId="{29EFAECB-8DA6-4E4E-B4CC-86AD15F1E514}" srcOrd="3" destOrd="0" presId="urn:microsoft.com/office/officeart/2005/8/layout/radial6"/>
    <dgm:cxn modelId="{31AB5155-23DE-454A-A1F5-D9827AADAEEB}" type="presParOf" srcId="{3FF49E6E-24D2-4D61-9E2D-CAB500B12687}" destId="{060AE31B-E72C-40A1-A8BF-B283E22BE97B}" srcOrd="4" destOrd="0" presId="urn:microsoft.com/office/officeart/2005/8/layout/radial6"/>
    <dgm:cxn modelId="{B566B5DF-7F80-4E54-8410-D70EF6AB3553}" type="presParOf" srcId="{3FF49E6E-24D2-4D61-9E2D-CAB500B12687}" destId="{966D8928-72B6-446F-B154-5653BC0BC4C6}" srcOrd="5" destOrd="0" presId="urn:microsoft.com/office/officeart/2005/8/layout/radial6"/>
    <dgm:cxn modelId="{71D8179E-6F15-4314-BCBA-6CA5281DBFE5}" type="presParOf" srcId="{3FF49E6E-24D2-4D61-9E2D-CAB500B12687}" destId="{A642A220-370E-402E-AED2-6DF9AAF7E7DD}" srcOrd="6" destOrd="0" presId="urn:microsoft.com/office/officeart/2005/8/layout/radial6"/>
    <dgm:cxn modelId="{4846FF0D-540E-4E4C-B7C1-30F3429E3FCA}" type="presParOf" srcId="{3FF49E6E-24D2-4D61-9E2D-CAB500B12687}" destId="{C156CC9C-BBC3-4F9E-B786-2983D1116D64}" srcOrd="7" destOrd="0" presId="urn:microsoft.com/office/officeart/2005/8/layout/radial6"/>
    <dgm:cxn modelId="{F42A43C7-FDCC-474F-B9AB-3C4E30D25C5A}" type="presParOf" srcId="{3FF49E6E-24D2-4D61-9E2D-CAB500B12687}" destId="{4C6FFE56-0DC5-4CBA-8E41-1177805C2C18}" srcOrd="8" destOrd="0" presId="urn:microsoft.com/office/officeart/2005/8/layout/radial6"/>
    <dgm:cxn modelId="{D4FE4532-B382-4A41-99A8-AD194258D6F4}" type="presParOf" srcId="{3FF49E6E-24D2-4D61-9E2D-CAB500B12687}" destId="{6778649A-A185-4385-93DD-C52B9911B735}" srcOrd="9" destOrd="0" presId="urn:microsoft.com/office/officeart/2005/8/layout/radial6"/>
    <dgm:cxn modelId="{CF81B1C5-5980-4DD0-8F4B-CB00F028B379}" type="presParOf" srcId="{3FF49E6E-24D2-4D61-9E2D-CAB500B12687}" destId="{9E7E8298-E4D3-49DC-ABCE-B45D1B8252C2}" srcOrd="10" destOrd="0" presId="urn:microsoft.com/office/officeart/2005/8/layout/radial6"/>
    <dgm:cxn modelId="{C9105F9E-E9DB-4BAE-BA94-7CC3EF1EF22C}" type="presParOf" srcId="{3FF49E6E-24D2-4D61-9E2D-CAB500B12687}" destId="{1A710C60-50B6-45BB-9413-B421EDE049C1}" srcOrd="11" destOrd="0" presId="urn:microsoft.com/office/officeart/2005/8/layout/radial6"/>
    <dgm:cxn modelId="{69D9A465-7C58-42FD-8CD2-22E911EE1216}" type="presParOf" srcId="{3FF49E6E-24D2-4D61-9E2D-CAB500B12687}" destId="{B03CF258-3E52-48C5-ABC4-2B5BD6BD523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3CF258-3E52-48C5-ABC4-2B5BD6BD5237}">
      <dsp:nvSpPr>
        <dsp:cNvPr id="0" name=""/>
        <dsp:cNvSpPr/>
      </dsp:nvSpPr>
      <dsp:spPr>
        <a:xfrm>
          <a:off x="2774582" y="-1874324"/>
          <a:ext cx="3125428" cy="3125428"/>
        </a:xfrm>
        <a:prstGeom prst="blockArc">
          <a:avLst>
            <a:gd name="adj1" fmla="val 2176394"/>
            <a:gd name="adj2" fmla="val 8857998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8649A-A185-4385-93DD-C52B9911B735}">
      <dsp:nvSpPr>
        <dsp:cNvPr id="0" name=""/>
        <dsp:cNvSpPr/>
      </dsp:nvSpPr>
      <dsp:spPr>
        <a:xfrm>
          <a:off x="2325363" y="92369"/>
          <a:ext cx="3965200" cy="3965200"/>
        </a:xfrm>
        <a:prstGeom prst="blockArc">
          <a:avLst>
            <a:gd name="adj1" fmla="val 7820536"/>
            <a:gd name="adj2" fmla="val 18620536"/>
            <a:gd name="adj3" fmla="val 36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2A220-370E-402E-AED2-6DF9AAF7E7DD}">
      <dsp:nvSpPr>
        <dsp:cNvPr id="0" name=""/>
        <dsp:cNvSpPr/>
      </dsp:nvSpPr>
      <dsp:spPr>
        <a:xfrm>
          <a:off x="-108393" y="178891"/>
          <a:ext cx="3864164" cy="3864164"/>
        </a:xfrm>
        <a:prstGeom prst="blockArc">
          <a:avLst>
            <a:gd name="adj1" fmla="val 13786475"/>
            <a:gd name="adj2" fmla="val 2986475"/>
            <a:gd name="adj3" fmla="val 375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FAECB-8DA6-4E4E-B4CC-86AD15F1E514}">
      <dsp:nvSpPr>
        <dsp:cNvPr id="0" name=""/>
        <dsp:cNvSpPr/>
      </dsp:nvSpPr>
      <dsp:spPr>
        <a:xfrm>
          <a:off x="202511" y="-1884526"/>
          <a:ext cx="3125428" cy="3125428"/>
        </a:xfrm>
        <a:prstGeom prst="blockArc">
          <a:avLst>
            <a:gd name="adj1" fmla="val 1969275"/>
            <a:gd name="adj2" fmla="val 8387836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55703-E20D-452D-B2E9-7CFF7E32F604}">
      <dsp:nvSpPr>
        <dsp:cNvPr id="0" name=""/>
        <dsp:cNvSpPr/>
      </dsp:nvSpPr>
      <dsp:spPr>
        <a:xfrm>
          <a:off x="2327927" y="1239909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Мішані ліси</a:t>
          </a:r>
          <a:endParaRPr lang="uk-UA" sz="2400" kern="1200" dirty="0"/>
        </a:p>
      </dsp:txBody>
      <dsp:txXfrm>
        <a:off x="2327927" y="1239909"/>
        <a:ext cx="1439167" cy="1439167"/>
      </dsp:txXfrm>
    </dsp:sp>
    <dsp:sp modelId="{9C6AE00E-069D-4C1D-8DD9-1CB71E404335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0" i="0" kern="1200" dirty="0" smtClean="0"/>
            <a:t>Клімат</a:t>
          </a:r>
          <a:endParaRPr lang="uk-UA" sz="1000" kern="1200" dirty="0"/>
        </a:p>
      </dsp:txBody>
      <dsp:txXfrm>
        <a:off x="2544291" y="1843"/>
        <a:ext cx="1007417" cy="1007417"/>
      </dsp:txXfrm>
    </dsp:sp>
    <dsp:sp modelId="{060AE31B-E72C-40A1-A8BF-B283E22BE97B}">
      <dsp:nvSpPr>
        <dsp:cNvPr id="0" name=""/>
        <dsp:cNvSpPr/>
      </dsp:nvSpPr>
      <dsp:spPr>
        <a:xfrm>
          <a:off x="95669" y="1597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0" i="0" kern="1200" dirty="0" smtClean="0"/>
            <a:t>Тваринний світ</a:t>
          </a:r>
          <a:endParaRPr lang="uk-UA" sz="1000" kern="1200" dirty="0"/>
        </a:p>
      </dsp:txBody>
      <dsp:txXfrm>
        <a:off x="95669" y="159791"/>
        <a:ext cx="1007417" cy="1007417"/>
      </dsp:txXfrm>
    </dsp:sp>
    <dsp:sp modelId="{C156CC9C-BBC3-4F9E-B786-2983D1116D64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0" i="0" kern="1200" dirty="0" smtClean="0"/>
            <a:t>Рельєф</a:t>
          </a:r>
          <a:endParaRPr lang="uk-UA" sz="1000" kern="1200" dirty="0"/>
        </a:p>
      </dsp:txBody>
      <dsp:txXfrm>
        <a:off x="2544291" y="3054738"/>
        <a:ext cx="1007417" cy="1007417"/>
      </dsp:txXfrm>
    </dsp:sp>
    <dsp:sp modelId="{9E7E8298-E4D3-49DC-ABCE-B45D1B8252C2}">
      <dsp:nvSpPr>
        <dsp:cNvPr id="0" name=""/>
        <dsp:cNvSpPr/>
      </dsp:nvSpPr>
      <dsp:spPr>
        <a:xfrm>
          <a:off x="5064217" y="8778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0" i="0" kern="1200" dirty="0" smtClean="0"/>
            <a:t>Рослинний світ</a:t>
          </a:r>
          <a:endParaRPr lang="uk-UA" sz="1000" kern="1200" dirty="0"/>
        </a:p>
      </dsp:txBody>
      <dsp:txXfrm>
        <a:off x="5064217" y="87783"/>
        <a:ext cx="1007417" cy="1007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9B181-0BB1-4179-A516-9E3CBA93C219}" type="datetimeFigureOut">
              <a:rPr lang="uk-UA" smtClean="0"/>
              <a:pPr/>
              <a:t>27.02.2013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CD7C7-A0E3-4589-A1E8-A16D74012C5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5%D0%BE%D0%BB%D0%BE%D0%B2%D0%B8%D0%B9_%D1%80%D0%B5%D0%BB%D1%8C%D1%94%D1%84&amp;action=edit&amp;redlink=1" TargetMode="External"/><Relationship Id="rId3" Type="http://schemas.openxmlformats.org/officeDocument/2006/relationships/hyperlink" Target="http://uk.wikipedia.org/wiki/%D0%93%D0%B5%D0%BE%D0%B3%D1%80%D0%B0%D1%84%D1%96%D1%87%D0%BD%D0%B8%D0%B9_%D1%80%D0%B5%D0%BB%D1%8C%D1%94%D1%84" TargetMode="External"/><Relationship Id="rId7" Type="http://schemas.openxmlformats.org/officeDocument/2006/relationships/hyperlink" Target="http://uk.wikipedia.org/wiki/%D0%9C%D0%BE%D1%80%D0%B5%D0%BD%D0%B0" TargetMode="External"/><Relationship Id="rId2" Type="http://schemas.openxmlformats.org/officeDocument/2006/relationships/hyperlink" Target="http://uk.wikipedia.org/wiki/%D0%9D%D0%B8%D0%B7%D0%BE%D0%B2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D%D1%96%D0%BF%D1%80%D0%BE%D0%B2%D1%81%D1%8C%D0%BA%D0%B5_%D0%B7%D0%BB%D0%B5%D0%B4%D0%B5%D0%BD%D1%96%D0%BD%D0%BD%D1%8F" TargetMode="External"/><Relationship Id="rId5" Type="http://schemas.openxmlformats.org/officeDocument/2006/relationships/hyperlink" Target="http://uk.wikipedia.org/wiki/%D0%90%D0%BD%D1%82%D1%80%D0%BE%D0%BF%D0%BE%D0%B3%D0%B5%D0%BD" TargetMode="External"/><Relationship Id="rId4" Type="http://schemas.openxmlformats.org/officeDocument/2006/relationships/hyperlink" Target="http://uk.wikipedia.org/wiki/%D0%93%D1%80%D0%B0%D0%B2%D1%96%D0%B9" TargetMode="External"/><Relationship Id="rId9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E%D0%B2%D0%BA" TargetMode="External"/><Relationship Id="rId13" Type="http://schemas.openxmlformats.org/officeDocument/2006/relationships/hyperlink" Target="http://uk.wikipedia.org/wiki/%D0%94%D0%B8%D0%BA%D0%B0_%D1%81%D0%B2%D0%B8%D0%BD%D1%8F" TargetMode="External"/><Relationship Id="rId18" Type="http://schemas.openxmlformats.org/officeDocument/2006/relationships/hyperlink" Target="http://uk.wikipedia.org/wiki/%D0%92%D0%B8%D0%B4%D1%80%D0%B0" TargetMode="External"/><Relationship Id="rId26" Type="http://schemas.openxmlformats.org/officeDocument/2006/relationships/hyperlink" Target="http://uk.wikipedia.org/wiki/%D0%96%D1%83%D1%80%D0%B0%D0%B2%D0%B5%D0%BB%D1%8C_%D1%81%D1%96%D1%80%D0%B8%D0%B9" TargetMode="External"/><Relationship Id="rId39" Type="http://schemas.openxmlformats.org/officeDocument/2006/relationships/hyperlink" Target="http://uk.wikipedia.org/wiki/%D0%A0%D0%B8%D0%B1%D0%B8" TargetMode="External"/><Relationship Id="rId3" Type="http://schemas.openxmlformats.org/officeDocument/2006/relationships/hyperlink" Target="http://uk.wikipedia.org/wiki/%D0%9B%D0%BE%D1%81%D1%8C" TargetMode="External"/><Relationship Id="rId21" Type="http://schemas.openxmlformats.org/officeDocument/2006/relationships/hyperlink" Target="http://uk.wikipedia.org/wiki/%D0%97%D0%BE%D0%B7%D1%83%D0%BB%D1%8F" TargetMode="External"/><Relationship Id="rId34" Type="http://schemas.openxmlformats.org/officeDocument/2006/relationships/hyperlink" Target="http://uk.wikipedia.org/wiki/%D0%93%D0%B0%D0%B4%D1%8E%D0%BA%D0%B0_%D0%B7%D0%B2%D0%B8%D1%87%D0%B0%D0%B9%D0%BD%D0%B0" TargetMode="External"/><Relationship Id="rId42" Type="http://schemas.openxmlformats.org/officeDocument/2006/relationships/image" Target="../media/image3.jpeg"/><Relationship Id="rId47" Type="http://schemas.openxmlformats.org/officeDocument/2006/relationships/image" Target="../media/image8.jpeg"/><Relationship Id="rId7" Type="http://schemas.openxmlformats.org/officeDocument/2006/relationships/hyperlink" Target="http://uk.wikipedia.org/wiki/%D0%9C%D0%B8%D1%88%D0%BE%D0%B2%D0%B8%D0%B4%D1%96" TargetMode="External"/><Relationship Id="rId12" Type="http://schemas.openxmlformats.org/officeDocument/2006/relationships/hyperlink" Target="http://uk.wikipedia.org/wiki/%D0%9A%D1%83%D0%BD%D0%B8%D1%86%D1%8F_%D0%BB%D1%96%D1%81%D0%BE%D0%B2%D0%B0" TargetMode="External"/><Relationship Id="rId17" Type="http://schemas.openxmlformats.org/officeDocument/2006/relationships/hyperlink" Target="http://uk.wikipedia.org/wiki/%D0%91%D0%BE%D0%B1%D0%B5%D1%80_%D1%94%D0%B2%D1%80%D0%BE%D0%BF%D0%B5%D0%B9%D1%81%D1%8C%D0%BA%D0%B8%D0%B9" TargetMode="External"/><Relationship Id="rId25" Type="http://schemas.openxmlformats.org/officeDocument/2006/relationships/hyperlink" Target="http://uk.wikipedia.org/wiki/%D0%9B%D0%B5%D0%BB%D0%B5%D0%BA%D0%B0_%D0%B1%D1%96%D0%BB%D0%B8%D0%B9" TargetMode="External"/><Relationship Id="rId33" Type="http://schemas.openxmlformats.org/officeDocument/2006/relationships/hyperlink" Target="http://uk.wikipedia.org/wiki/%D0%94%D1%8F%D1%82%D0%B5%D0%BB_%D0%B2%D0%B5%D0%BB%D0%B8%D0%BA%D0%B8%D0%B9" TargetMode="External"/><Relationship Id="rId38" Type="http://schemas.openxmlformats.org/officeDocument/2006/relationships/hyperlink" Target="http://uk.wikipedia.org/wiki/%D0%92%D0%B5%D0%BB%D0%B8%D0%BA%D0%B8%D0%B9_%D1%82%D1%80%D0%B8%D1%82%D0%BE%D0%BD" TargetMode="External"/><Relationship Id="rId46" Type="http://schemas.openxmlformats.org/officeDocument/2006/relationships/image" Target="../media/image7.jpeg"/><Relationship Id="rId2" Type="http://schemas.openxmlformats.org/officeDocument/2006/relationships/hyperlink" Target="http://uk.wikipedia.org/wiki/%D0%97%D1%83%D0%B1%D1%80" TargetMode="External"/><Relationship Id="rId16" Type="http://schemas.openxmlformats.org/officeDocument/2006/relationships/hyperlink" Target="http://uk.wikipedia.org/wiki/%D0%87%D0%B6%D0%B0%D0%BA" TargetMode="External"/><Relationship Id="rId20" Type="http://schemas.openxmlformats.org/officeDocument/2006/relationships/hyperlink" Target="http://uk.wikipedia.org/wiki/%D0%A1%D0%BE%D0%BB%D0%BE%D0%B2%D0%B5%D0%B9" TargetMode="External"/><Relationship Id="rId29" Type="http://schemas.openxmlformats.org/officeDocument/2006/relationships/hyperlink" Target="http://uk.wikipedia.org/wiki/%D0%9E%D1%80%D1%8F%D0%B1%D0%BE%D0%BA" TargetMode="External"/><Relationship Id="rId41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0%D1%94%D1%86%D1%8C_%D1%81%D1%96%D1%80%D0%B8%D0%B9" TargetMode="External"/><Relationship Id="rId11" Type="http://schemas.openxmlformats.org/officeDocument/2006/relationships/hyperlink" Target="http://uk.wikipedia.org/wiki/%D0%A2%D1%85%D1%96%D1%80_%D1%87%D0%BE%D1%80%D0%BD%D0%B8%D0%B9" TargetMode="External"/><Relationship Id="rId24" Type="http://schemas.openxmlformats.org/officeDocument/2006/relationships/hyperlink" Target="http://uk.wikipedia.org/wiki/%D0%92%D0%B8%D0%B2%D1%96%D0%BB%D1%8C%D0%B3%D0%B0_%D0%B7%D0%B2%D0%B8%D1%87%D0%B0%D0%B9%D0%BD%D0%B0" TargetMode="External"/><Relationship Id="rId32" Type="http://schemas.openxmlformats.org/officeDocument/2006/relationships/hyperlink" Target="http://uk.wikipedia.org/wiki/%D0%A1%D0%BE%D0%B2%D0%B0_%D1%81%D1%96%D1%80%D0%B0" TargetMode="External"/><Relationship Id="rId37" Type="http://schemas.openxmlformats.org/officeDocument/2006/relationships/hyperlink" Target="http://uk.wikipedia.org/wiki/%D0%96%D0%B0%D0%B1%D0%B0" TargetMode="External"/><Relationship Id="rId40" Type="http://schemas.openxmlformats.org/officeDocument/2006/relationships/hyperlink" Target="http://uk.wikipedia.org/wiki/%D0%9A%D0%BE%D0%BC%D0%B0%D1%85%D0%B8" TargetMode="External"/><Relationship Id="rId45" Type="http://schemas.openxmlformats.org/officeDocument/2006/relationships/image" Target="../media/image6.jpeg"/><Relationship Id="rId5" Type="http://schemas.openxmlformats.org/officeDocument/2006/relationships/hyperlink" Target="http://uk.wikipedia.org/wiki/%D0%A1%D0%B0%D1%80%D0%BD%D0%B0_%D1%94%D0%B2%D1%80%D0%BE%D0%BF%D0%B5%D0%B9%D1%81%D1%8C%D0%BA%D0%B0" TargetMode="External"/><Relationship Id="rId15" Type="http://schemas.openxmlformats.org/officeDocument/2006/relationships/hyperlink" Target="http://uk.wikipedia.org/wiki/%D0%92%D0%B8%D0%B2%D1%96%D1%80%D0%BA%D0%B0" TargetMode="External"/><Relationship Id="rId23" Type="http://schemas.openxmlformats.org/officeDocument/2006/relationships/hyperlink" Target="http://uk.wikipedia.org/w/index.php?title=%D0%9C%D1%83%D1%85%D0%BE%D0%BB%D0%BE%D0%B2%D0%BA%D0%B0_(%D1%80%D1%96%D0%B4)&amp;action=edit&amp;redlink=1" TargetMode="External"/><Relationship Id="rId28" Type="http://schemas.openxmlformats.org/officeDocument/2006/relationships/hyperlink" Target="http://uk.wikipedia.org/wiki/%D0%9B%D0%B5%D0%B1%D0%B5%D0%B4%D1%96" TargetMode="External"/><Relationship Id="rId36" Type="http://schemas.openxmlformats.org/officeDocument/2006/relationships/hyperlink" Target="http://uk.wikipedia.org/wiki/%D0%AF%D1%89%D1%96%D1%80%D0%BA%D0%B8" TargetMode="External"/><Relationship Id="rId10" Type="http://schemas.openxmlformats.org/officeDocument/2006/relationships/hyperlink" Target="http://uk.wikipedia.org/wiki/%D0%A0%D0%B8%D1%81%D1%8C" TargetMode="External"/><Relationship Id="rId19" Type="http://schemas.openxmlformats.org/officeDocument/2006/relationships/hyperlink" Target="http://uk.wikipedia.org/wiki/%D0%9E%D0%BD%D0%B4%D0%B0%D1%82%D1%80%D0%B0" TargetMode="External"/><Relationship Id="rId31" Type="http://schemas.openxmlformats.org/officeDocument/2006/relationships/hyperlink" Target="http://uk.wikipedia.org/wiki/%D0%A2%D0%B5%D1%82%D0%B5%D1%80%D1%83%D0%BA" TargetMode="External"/><Relationship Id="rId44" Type="http://schemas.openxmlformats.org/officeDocument/2006/relationships/image" Target="../media/image5.jpeg"/><Relationship Id="rId4" Type="http://schemas.openxmlformats.org/officeDocument/2006/relationships/hyperlink" Target="http://uk.wikipedia.org/wiki/%D0%9E%D0%BB%D0%B5%D0%BD%D1%8C_%D0%B1%D0%BB%D0%B0%D0%B3%D0%BE%D1%80%D0%BE%D0%B4%D0%BD%D0%B8%D0%B9" TargetMode="External"/><Relationship Id="rId9" Type="http://schemas.openxmlformats.org/officeDocument/2006/relationships/hyperlink" Target="http://uk.wikipedia.org/wiki/%D0%9B%D0%B8%D1%81%D0%B8%D1%86%D1%8F" TargetMode="External"/><Relationship Id="rId14" Type="http://schemas.openxmlformats.org/officeDocument/2006/relationships/hyperlink" Target="http://uk.wikipedia.org/wiki/%D0%91%D0%BE%D1%80%D1%81%D1%83%D0%BA" TargetMode="External"/><Relationship Id="rId22" Type="http://schemas.openxmlformats.org/officeDocument/2006/relationships/hyperlink" Target="http://uk.wikipedia.org/wiki/%D0%A8%D0%BF%D0%B0%D0%BA" TargetMode="External"/><Relationship Id="rId27" Type="http://schemas.openxmlformats.org/officeDocument/2006/relationships/hyperlink" Target="http://uk.wikipedia.org/wiki/%D0%9A%D1%83%D0%BB%D0%B8%D0%BA-%D0%B4%D0%BE%D0%B2%D0%B3%D0%BE%D0%BD%D1%96%D0%B3" TargetMode="External"/><Relationship Id="rId30" Type="http://schemas.openxmlformats.org/officeDocument/2006/relationships/hyperlink" Target="http://uk.wikipedia.org/wiki/%D0%93%D0%BB%D1%83%D1%85%D0%B0%D1%80" TargetMode="External"/><Relationship Id="rId35" Type="http://schemas.openxmlformats.org/officeDocument/2006/relationships/hyperlink" Target="http://uk.wikipedia.org/wiki/%D0%92%D1%83%D0%B6" TargetMode="External"/><Relationship Id="rId43" Type="http://schemas.openxmlformats.org/officeDocument/2006/relationships/image" Target="../media/image4.jpeg"/><Relationship Id="rId48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0%B2%D1%96%D0%BD%D1%8C_(%D0%B3%D1%96%D0%B4%D1%80%D0%BE%D0%BB%D0%BE%D0%B3%D1%96%D1%8F)" TargetMode="External"/><Relationship Id="rId2" Type="http://schemas.openxmlformats.org/officeDocument/2006/relationships/hyperlink" Target="http://uk.wikipedia.org/wiki/%D0%9F%D0%BE%D0%BC%D1%96%D1%80%D0%BD%D0%B8%D0%B9_%D0%BF%D0%BE%D1%8F%D1%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2%D1%96%D0%B4%D0%BB%D0%B8%D0%B3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1%81%D0%B8%D0%BA%D0%B0" TargetMode="External"/><Relationship Id="rId13" Type="http://schemas.openxmlformats.org/officeDocument/2006/relationships/hyperlink" Target="http://uk.wikipedia.org/wiki/%D0%91%D0%B0%D1%80%D0%B1%D0%B0%D1%80%D0%B8%D1%81" TargetMode="External"/><Relationship Id="rId18" Type="http://schemas.openxmlformats.org/officeDocument/2006/relationships/hyperlink" Target="http://uk.wikipedia.org/wiki/%D0%9F%D1%96%D0%B4%D1%81%D0%BD%D1%96%D0%B6%D0%BD%D0%B8%D0%BA_%D0%B7%D0%B2%D0%B8%D1%87%D0%B0%D0%B9%D0%BD%D0%B8%D0%B9" TargetMode="External"/><Relationship Id="rId26" Type="http://schemas.openxmlformats.org/officeDocument/2006/relationships/hyperlink" Target="http://uk.wikipedia.org/wiki/%D0%92%D0%B5%D0%B3%D0%B5%D1%82%D0%B0%D1%86%D1%96%D0%B9%D0%BD%D0%B8%D0%B9_%D0%BF%D0%B5%D1%80%D1%96%D0%BE%D0%B4" TargetMode="External"/><Relationship Id="rId3" Type="http://schemas.openxmlformats.org/officeDocument/2006/relationships/hyperlink" Target="http://uk.wikipedia.org/wiki/%D0%A1%D0%BE%D1%81%D0%BD%D0%B0_%D0%B7%D0%B2%D0%B8%D1%87%D0%B0%D0%B9%D0%BD%D0%B0" TargetMode="External"/><Relationship Id="rId21" Type="http://schemas.openxmlformats.org/officeDocument/2006/relationships/hyperlink" Target="http://uk.wikipedia.org/wiki/%D0%90%D0%BD%D0%B5%D0%BC%D0%BE%D0%BD%D0%B0_%D0%B4%D1%96%D0%B1%D1%80%D0%BE%D0%B2%D0%BD%D0%B0" TargetMode="External"/><Relationship Id="rId34" Type="http://schemas.openxmlformats.org/officeDocument/2006/relationships/hyperlink" Target="http://uk.wikipedia.org/wiki/%D0%86%D0%B2%D0%B0%D0%BD-%D1%87%D0%B0%D0%B9" TargetMode="External"/><Relationship Id="rId7" Type="http://schemas.openxmlformats.org/officeDocument/2006/relationships/hyperlink" Target="http://uk.wikipedia.org/wiki/%D0%9B%D0%B8%D0%BF%D0%B0" TargetMode="External"/><Relationship Id="rId12" Type="http://schemas.openxmlformats.org/officeDocument/2006/relationships/hyperlink" Target="http://uk.wikipedia.org/wiki/%D0%A8%D0%B8%D0%BF%D1%88%D0%B8%D0%BD%D0%B0" TargetMode="External"/><Relationship Id="rId17" Type="http://schemas.openxmlformats.org/officeDocument/2006/relationships/hyperlink" Target="http://uk.wikipedia.org/wiki/%D0%A7%D0%BE%D1%80%D0%BD%D0%B8%D1%86%D1%8F" TargetMode="External"/><Relationship Id="rId25" Type="http://schemas.openxmlformats.org/officeDocument/2006/relationships/hyperlink" Target="http://uk.wikipedia.org/wiki/%D0%A1%D0%BE%D0%BD-%D1%82%D1%80%D0%B0%D0%B2%D0%B0" TargetMode="External"/><Relationship Id="rId33" Type="http://schemas.openxmlformats.org/officeDocument/2006/relationships/hyperlink" Target="http://uk.wikipedia.org/wiki/%D0%A0%D0%BE%D0%BC%D0%B0%D1%88%D0%BA%D0%B0" TargetMode="External"/><Relationship Id="rId38" Type="http://schemas.openxmlformats.org/officeDocument/2006/relationships/hyperlink" Target="http://uk.wikipedia.org/wiki/%D2%90%D1%80%D1%83%D0%BD%D1%82" TargetMode="External"/><Relationship Id="rId2" Type="http://schemas.openxmlformats.org/officeDocument/2006/relationships/hyperlink" Target="http://uk.wikipedia.org/wiki/%D0%9F%D1%96%D0%B4%D0%BB%D1%96%D1%81%D0%BE%D0%BA" TargetMode="External"/><Relationship Id="rId16" Type="http://schemas.openxmlformats.org/officeDocument/2006/relationships/hyperlink" Target="http://uk.wikipedia.org/wiki/%D0%91%D1%80%D1%83%D1%81%D0%BD%D0%B8%D1%86%D1%8F" TargetMode="External"/><Relationship Id="rId20" Type="http://schemas.openxmlformats.org/officeDocument/2006/relationships/hyperlink" Target="http://uk.wikipedia.org/wiki/%D0%A0%D1%8F%D1%81%D1%82" TargetMode="External"/><Relationship Id="rId29" Type="http://schemas.openxmlformats.org/officeDocument/2006/relationships/hyperlink" Target="http://uk.wikipedia.org/w/index.php?title=%D0%9A%D0%BE%D0%BF%D0%B8%D1%82%D0%BD%D1%8F%D0%B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5%D1%80%D0%B5%D0%B7%D0%B0" TargetMode="External"/><Relationship Id="rId11" Type="http://schemas.openxmlformats.org/officeDocument/2006/relationships/hyperlink" Target="http://uk.wikipedia.org/wiki/%D0%9E%D0%B6%D0%B8%D0%BD%D0%B0" TargetMode="External"/><Relationship Id="rId24" Type="http://schemas.openxmlformats.org/officeDocument/2006/relationships/hyperlink" Target="http://uk.wikipedia.org/wiki/%D0%9A%D1%83%D0%BF%D0%B8%D0%BD%D0%B0_(%D1%80%D0%BE%D1%81%D0%BB%D0%B8%D0%BD%D0%B0)" TargetMode="External"/><Relationship Id="rId32" Type="http://schemas.openxmlformats.org/officeDocument/2006/relationships/hyperlink" Target="http://uk.wikipedia.org/w/index.php?title=%D0%92%D0%B0%D0%BB%D0%B5%D1%80%D1%96%D0%B0%D0%BD%D0%B0&amp;action=edit&amp;redlink=1" TargetMode="External"/><Relationship Id="rId37" Type="http://schemas.openxmlformats.org/officeDocument/2006/relationships/hyperlink" Target="http://uk.wikipedia.org/wiki/%D0%9B%D1%96%D1%81%D0%BE%D0%B2%D0%B0_%D0%BF%D1%96%D0%B4%D1%81%D1%82%D0%B8%D0%BB%D0%BA%D0%B0" TargetMode="External"/><Relationship Id="rId5" Type="http://schemas.openxmlformats.org/officeDocument/2006/relationships/hyperlink" Target="http://uk.wikipedia.org/wiki/%D0%93%D1%80%D0%B0%D0%B1" TargetMode="External"/><Relationship Id="rId15" Type="http://schemas.openxmlformats.org/officeDocument/2006/relationships/hyperlink" Target="http://uk.wikipedia.org/wiki/%D0%9C%D0%B0%D0%BB%D0%B8%D0%BD%D0%B0" TargetMode="External"/><Relationship Id="rId23" Type="http://schemas.openxmlformats.org/officeDocument/2006/relationships/hyperlink" Target="http://uk.wikipedia.org/wiki/%D0%A4%D1%96%D0%B0%D0%BB%D0%BA%D0%B0" TargetMode="External"/><Relationship Id="rId28" Type="http://schemas.openxmlformats.org/officeDocument/2006/relationships/hyperlink" Target="http://uk.wikipedia.org/wiki/%D0%9C%D0%BE%D1%85" TargetMode="External"/><Relationship Id="rId36" Type="http://schemas.openxmlformats.org/officeDocument/2006/relationships/hyperlink" Target="http://uk.wikipedia.org/wiki/%D0%9B%D0%B8%D1%81%D1%82%D0%BE%D0%BF%D0%B0%D0%B4_(%D1%84%D0%B5%D0%BD%D0%BE%D0%BB%D0%BE%D0%B3%D1%96%D1%8F)" TargetMode="External"/><Relationship Id="rId10" Type="http://schemas.openxmlformats.org/officeDocument/2006/relationships/hyperlink" Target="http://uk.wikipedia.org/wiki/%D0%92%D1%96%D0%BB%D1%8C%D1%85%D0%B0" TargetMode="External"/><Relationship Id="rId19" Type="http://schemas.openxmlformats.org/officeDocument/2006/relationships/hyperlink" Target="http://uk.wikipedia.org/wiki/%D0%9F%D1%80%D0%BE%D0%BB%D1%96%D1%81%D0%BA%D0%B0" TargetMode="External"/><Relationship Id="rId31" Type="http://schemas.openxmlformats.org/officeDocument/2006/relationships/hyperlink" Target="http://uk.wikipedia.org/w/index.php?title=%D0%94%D0%B5%D1%80%D0%B5%D0%B2%D1%96%D0%B9&amp;action=edit&amp;redlink=1" TargetMode="External"/><Relationship Id="rId4" Type="http://schemas.openxmlformats.org/officeDocument/2006/relationships/hyperlink" Target="http://uk.wikipedia.org/wiki/%D0%94%D1%83%D0%B1_%D0%B7%D0%B2%D0%B8%D1%87%D0%B0%D0%B9%D0%BD%D0%B8%D0%B9" TargetMode="External"/><Relationship Id="rId9" Type="http://schemas.openxmlformats.org/officeDocument/2006/relationships/hyperlink" Target="http://uk.wikipedia.org/wiki/%D0%9A%D0%BB%D0%B5%D0%BD" TargetMode="External"/><Relationship Id="rId14" Type="http://schemas.openxmlformats.org/officeDocument/2006/relationships/hyperlink" Target="http://uk.wikipedia.org/wiki/%D0%9B%D1%96%D1%89%D0%B8%D0%BD%D0%B0" TargetMode="External"/><Relationship Id="rId22" Type="http://schemas.openxmlformats.org/officeDocument/2006/relationships/hyperlink" Target="http://uk.wikipedia.org/wiki/%D0%9A%D0%BE%D0%BD%D0%B2%D0%B0%D0%BB%D1%96%D1%8F_(%D1%80%D0%BE%D1%81%D0%BB%D0%B8%D0%BD%D0%B0)" TargetMode="External"/><Relationship Id="rId27" Type="http://schemas.openxmlformats.org/officeDocument/2006/relationships/hyperlink" Target="http://uk.wikipedia.org/wiki/%D0%9F%D0%B0%D0%BF%D0%BE%D1%80%D0%BE%D1%82%D1%8C" TargetMode="External"/><Relationship Id="rId30" Type="http://schemas.openxmlformats.org/officeDocument/2006/relationships/hyperlink" Target="http://uk.wikipedia.org/wiki/%D0%97%D0%B2%D1%96%D1%80%D0%BE%D0%B1%D1%96%D0%B9" TargetMode="External"/><Relationship Id="rId35" Type="http://schemas.openxmlformats.org/officeDocument/2006/relationships/hyperlink" Target="http://uk.wikipedia.org/wiki/%D0%93%D1%80%D0%B8%D0%B1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31640" y="188640"/>
            <a:ext cx="6181500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Мішані ліси України</a:t>
            </a:r>
            <a:endParaRPr lang="uk-UA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                                Рельєф</a:t>
            </a:r>
            <a:endParaRPr lang="uk-U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Характерний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 tooltip="Низовина"/>
              </a:rPr>
              <a:t>низовинний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3" tooltip="Географічний рельєф"/>
              </a:rPr>
              <a:t>рельєф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4" tooltip="Гравій"/>
              </a:rPr>
              <a:t>гравійні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піщані й піщано-глинисті відклади. В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5" tooltip="Антропоген"/>
              </a:rPr>
              <a:t>антропогені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під час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6" tooltip="Дніпровське зледеніння"/>
              </a:rPr>
              <a:t>дніпровського зледеніння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сформувалися піщані рівнини,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7" tooltip="Морена"/>
              </a:rPr>
              <a:t>моренні пасма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 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8" tooltip="Еоловий рельєф (ще не написана)"/>
              </a:rPr>
              <a:t>еолові форми рельєфу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7" name="Picture 3" descr="E:\800px-End_morain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87824" y="2060848"/>
            <a:ext cx="3657600" cy="250507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995936" y="4581128"/>
            <a:ext cx="1750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hlinkClick r:id="rId7" tooltip="Морена"/>
              </a:rPr>
              <a:t>моренні пасма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8964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Тваринний світ</a:t>
            </a:r>
          </a:p>
          <a:p>
            <a:r>
              <a:rPr lang="uk-UA" dirty="0" smtClean="0"/>
              <a:t>У зоні мішаних лісів водяться травоїдні звірі: </a:t>
            </a:r>
            <a:r>
              <a:rPr lang="uk-UA" dirty="0" smtClean="0">
                <a:hlinkClick r:id="rId2" tooltip="Зубр"/>
              </a:rPr>
              <a:t>зубр</a:t>
            </a:r>
            <a:r>
              <a:rPr lang="uk-UA" dirty="0" smtClean="0"/>
              <a:t>, </a:t>
            </a:r>
            <a:r>
              <a:rPr lang="uk-UA" dirty="0" smtClean="0">
                <a:hlinkClick r:id="rId3" tooltip="Лось"/>
              </a:rPr>
              <a:t>лось</a:t>
            </a:r>
            <a:r>
              <a:rPr lang="uk-UA" dirty="0" smtClean="0"/>
              <a:t>, </a:t>
            </a:r>
            <a:r>
              <a:rPr lang="uk-UA" dirty="0" smtClean="0">
                <a:hlinkClick r:id="rId4" tooltip="Олень благородний"/>
              </a:rPr>
              <a:t>олень благородний</a:t>
            </a:r>
            <a:r>
              <a:rPr lang="uk-UA" dirty="0" smtClean="0"/>
              <a:t>, </a:t>
            </a:r>
            <a:r>
              <a:rPr lang="uk-UA" dirty="0" smtClean="0">
                <a:hlinkClick r:id="rId5" tooltip="Сарна європейська"/>
              </a:rPr>
              <a:t>сарна європейська</a:t>
            </a:r>
            <a:r>
              <a:rPr lang="uk-UA" dirty="0" smtClean="0"/>
              <a:t> (козуля), </a:t>
            </a:r>
            <a:r>
              <a:rPr lang="uk-UA" dirty="0" smtClean="0">
                <a:hlinkClick r:id="rId6" tooltip="Заєць сірий"/>
              </a:rPr>
              <a:t>заєць сірий</a:t>
            </a:r>
            <a:r>
              <a:rPr lang="uk-UA" dirty="0" smtClean="0"/>
              <a:t>, різноманітні </a:t>
            </a:r>
            <a:r>
              <a:rPr lang="uk-UA" dirty="0" err="1" smtClean="0">
                <a:hlinkClick r:id="rId7" tooltip="Мишовиді"/>
              </a:rPr>
              <a:t>мишовиді</a:t>
            </a:r>
            <a:r>
              <a:rPr lang="uk-UA" dirty="0" smtClean="0"/>
              <a:t>. Хижі </a:t>
            </a:r>
            <a:r>
              <a:rPr lang="uk-UA" dirty="0" err="1" smtClean="0"/>
              <a:t>—</a:t>
            </a:r>
            <a:r>
              <a:rPr lang="uk-UA" dirty="0" err="1" smtClean="0">
                <a:hlinkClick r:id="rId8" tooltip="Вовк"/>
              </a:rPr>
              <a:t>вовк</a:t>
            </a:r>
            <a:r>
              <a:rPr lang="uk-UA" dirty="0" smtClean="0"/>
              <a:t>, </a:t>
            </a:r>
            <a:r>
              <a:rPr lang="uk-UA" dirty="0" smtClean="0">
                <a:hlinkClick r:id="rId9" tooltip="Лисиця"/>
              </a:rPr>
              <a:t>лисиця</a:t>
            </a:r>
            <a:r>
              <a:rPr lang="uk-UA" dirty="0" smtClean="0"/>
              <a:t>, </a:t>
            </a:r>
            <a:r>
              <a:rPr lang="uk-UA" dirty="0" smtClean="0">
                <a:hlinkClick r:id="rId10" tooltip="Рись"/>
              </a:rPr>
              <a:t>рись</a:t>
            </a:r>
            <a:r>
              <a:rPr lang="uk-UA" dirty="0" smtClean="0"/>
              <a:t>, </a:t>
            </a:r>
            <a:r>
              <a:rPr lang="uk-UA" dirty="0" smtClean="0">
                <a:hlinkClick r:id="rId11" tooltip="Тхір чорний"/>
              </a:rPr>
              <a:t>тхір чорний</a:t>
            </a:r>
            <a:r>
              <a:rPr lang="uk-UA" dirty="0" smtClean="0"/>
              <a:t>, </a:t>
            </a:r>
            <a:r>
              <a:rPr lang="uk-UA" dirty="0" smtClean="0">
                <a:hlinkClick r:id="rId12" tooltip="Куниця лісова"/>
              </a:rPr>
              <a:t>куниця лісова</a:t>
            </a:r>
            <a:r>
              <a:rPr lang="uk-UA" dirty="0" smtClean="0"/>
              <a:t>. Всеїдні: </a:t>
            </a:r>
            <a:r>
              <a:rPr lang="uk-UA" dirty="0" smtClean="0">
                <a:hlinkClick r:id="rId13" tooltip="Дика свиня"/>
              </a:rPr>
              <a:t>дика свиня</a:t>
            </a:r>
            <a:r>
              <a:rPr lang="uk-UA" dirty="0" smtClean="0"/>
              <a:t>, </a:t>
            </a:r>
            <a:r>
              <a:rPr lang="uk-UA" dirty="0" smtClean="0">
                <a:hlinkClick r:id="rId14" tooltip="Борсук"/>
              </a:rPr>
              <a:t>борсук</a:t>
            </a:r>
            <a:r>
              <a:rPr lang="uk-UA" dirty="0" smtClean="0"/>
              <a:t>, </a:t>
            </a:r>
            <a:r>
              <a:rPr lang="uk-UA" dirty="0" smtClean="0">
                <a:hlinkClick r:id="rId15" tooltip="Вивірка"/>
              </a:rPr>
              <a:t>вивірка</a:t>
            </a:r>
            <a:r>
              <a:rPr lang="uk-UA" dirty="0" smtClean="0"/>
              <a:t>, </a:t>
            </a:r>
            <a:r>
              <a:rPr lang="uk-UA" dirty="0" smtClean="0">
                <a:hlinkClick r:id="rId16" tooltip="Їжак"/>
              </a:rPr>
              <a:t>їжак</a:t>
            </a:r>
            <a:r>
              <a:rPr lang="uk-UA" dirty="0" smtClean="0"/>
              <a:t>. Біля лісових водойм селяться </a:t>
            </a:r>
            <a:r>
              <a:rPr lang="uk-UA" dirty="0" smtClean="0">
                <a:hlinkClick r:id="rId17" tooltip="Бобер європейський"/>
              </a:rPr>
              <a:t>бобри</a:t>
            </a:r>
            <a:r>
              <a:rPr lang="uk-UA" dirty="0" smtClean="0"/>
              <a:t>, </a:t>
            </a:r>
            <a:r>
              <a:rPr lang="uk-UA" dirty="0" smtClean="0">
                <a:hlinkClick r:id="rId18" tooltip="Видра"/>
              </a:rPr>
              <a:t>видри</a:t>
            </a:r>
            <a:r>
              <a:rPr lang="uk-UA" dirty="0" smtClean="0"/>
              <a:t>, </a:t>
            </a:r>
            <a:r>
              <a:rPr lang="uk-UA" dirty="0" smtClean="0">
                <a:hlinkClick r:id="rId19" tooltip="Ондатра"/>
              </a:rPr>
              <a:t>ондатри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Більшість птахів прилітає навесні: </a:t>
            </a:r>
            <a:r>
              <a:rPr lang="uk-UA" dirty="0" smtClean="0">
                <a:hlinkClick r:id="rId20" tooltip="Соловей"/>
              </a:rPr>
              <a:t>солов'ї</a:t>
            </a:r>
            <a:r>
              <a:rPr lang="uk-UA" dirty="0" smtClean="0"/>
              <a:t>, </a:t>
            </a:r>
            <a:r>
              <a:rPr lang="uk-UA" dirty="0" smtClean="0">
                <a:hlinkClick r:id="rId21" tooltip="Зозуля"/>
              </a:rPr>
              <a:t>зозулі</a:t>
            </a:r>
            <a:r>
              <a:rPr lang="uk-UA" dirty="0" smtClean="0"/>
              <a:t>, </a:t>
            </a:r>
            <a:r>
              <a:rPr lang="uk-UA" dirty="0" smtClean="0">
                <a:hlinkClick r:id="rId22" tooltip="Шпак"/>
              </a:rPr>
              <a:t>шпаки</a:t>
            </a:r>
            <a:r>
              <a:rPr lang="uk-UA" dirty="0" smtClean="0"/>
              <a:t>, </a:t>
            </a:r>
            <a:r>
              <a:rPr lang="uk-UA" dirty="0" smtClean="0">
                <a:hlinkClick r:id="rId23" tooltip="Мухоловка (рід) (ще не написана)"/>
              </a:rPr>
              <a:t>мухоловки</a:t>
            </a:r>
            <a:r>
              <a:rPr lang="uk-UA" dirty="0" smtClean="0"/>
              <a:t>, </a:t>
            </a:r>
            <a:r>
              <a:rPr lang="uk-UA" dirty="0" smtClean="0">
                <a:hlinkClick r:id="rId24" tooltip="Вивільга звичайна"/>
              </a:rPr>
              <a:t>вивільга звичайна</a:t>
            </a:r>
            <a:r>
              <a:rPr lang="uk-UA" dirty="0" smtClean="0"/>
              <a:t>, </a:t>
            </a:r>
            <a:r>
              <a:rPr lang="uk-UA" dirty="0" smtClean="0">
                <a:hlinkClick r:id="rId25" tooltip="Лелека білий"/>
              </a:rPr>
              <a:t>лелека білий</a:t>
            </a:r>
            <a:r>
              <a:rPr lang="uk-UA" dirty="0" smtClean="0"/>
              <a:t>, </a:t>
            </a:r>
            <a:r>
              <a:rPr lang="uk-UA" dirty="0" smtClean="0">
                <a:hlinkClick r:id="rId26" tooltip="Журавель сірий"/>
              </a:rPr>
              <a:t>журавель сірий</a:t>
            </a:r>
            <a:r>
              <a:rPr lang="uk-UA" dirty="0" smtClean="0"/>
              <a:t>, </a:t>
            </a:r>
            <a:r>
              <a:rPr lang="uk-UA" dirty="0" smtClean="0">
                <a:hlinkClick r:id="rId27" tooltip="Кулик-довгоніг"/>
              </a:rPr>
              <a:t>кулики</a:t>
            </a:r>
            <a:r>
              <a:rPr lang="uk-UA" dirty="0" smtClean="0"/>
              <a:t>, </a:t>
            </a:r>
            <a:r>
              <a:rPr lang="uk-UA" dirty="0" smtClean="0">
                <a:hlinkClick r:id="rId28" tooltip="Лебеді"/>
              </a:rPr>
              <a:t>лебеді</a:t>
            </a:r>
            <a:r>
              <a:rPr lang="uk-UA" dirty="0" smtClean="0"/>
              <a:t>. Постійними мешканцями зони мішаних лісів є </a:t>
            </a:r>
            <a:r>
              <a:rPr lang="uk-UA" dirty="0" err="1" smtClean="0">
                <a:hlinkClick r:id="rId29" tooltip="Орябок"/>
              </a:rPr>
              <a:t>орябок</a:t>
            </a:r>
            <a:r>
              <a:rPr lang="uk-UA" dirty="0" smtClean="0"/>
              <a:t>, </a:t>
            </a:r>
            <a:r>
              <a:rPr lang="uk-UA" dirty="0" smtClean="0">
                <a:hlinkClick r:id="rId30" tooltip="Глухар"/>
              </a:rPr>
              <a:t>глухар</a:t>
            </a:r>
            <a:r>
              <a:rPr lang="uk-UA" dirty="0" smtClean="0"/>
              <a:t>, </a:t>
            </a:r>
            <a:r>
              <a:rPr lang="uk-UA" dirty="0" smtClean="0">
                <a:hlinkClick r:id="rId31" tooltip="Тетерук"/>
              </a:rPr>
              <a:t>тетерук</a:t>
            </a:r>
            <a:r>
              <a:rPr lang="uk-UA" dirty="0" smtClean="0"/>
              <a:t>, </a:t>
            </a:r>
            <a:r>
              <a:rPr lang="uk-UA" dirty="0" smtClean="0">
                <a:hlinkClick r:id="rId32" tooltip="Сова сіра"/>
              </a:rPr>
              <a:t>сова сіра</a:t>
            </a:r>
            <a:r>
              <a:rPr lang="uk-UA" dirty="0" smtClean="0"/>
              <a:t>, </a:t>
            </a:r>
            <a:r>
              <a:rPr lang="uk-UA" dirty="0" smtClean="0">
                <a:hlinkClick r:id="rId33" tooltip="Дятел великий"/>
              </a:rPr>
              <a:t>дятел великий</a:t>
            </a:r>
            <a:r>
              <a:rPr lang="uk-UA" dirty="0" smtClean="0"/>
              <a:t>.</a:t>
            </a:r>
          </a:p>
          <a:p>
            <a:r>
              <a:rPr lang="uk-UA" dirty="0" smtClean="0"/>
              <a:t>З рептилій живуть </a:t>
            </a:r>
            <a:r>
              <a:rPr lang="uk-UA" dirty="0" smtClean="0">
                <a:hlinkClick r:id="rId34" tooltip="Гадюка звичайна"/>
              </a:rPr>
              <a:t>гадюки</a:t>
            </a:r>
            <a:r>
              <a:rPr lang="uk-UA" dirty="0" smtClean="0"/>
              <a:t>, </a:t>
            </a:r>
            <a:r>
              <a:rPr lang="uk-UA" dirty="0" smtClean="0">
                <a:hlinkClick r:id="rId35" tooltip="Вуж"/>
              </a:rPr>
              <a:t>вужі</a:t>
            </a:r>
            <a:r>
              <a:rPr lang="uk-UA" dirty="0" smtClean="0"/>
              <a:t> та </a:t>
            </a:r>
            <a:r>
              <a:rPr lang="uk-UA" u="sng" dirty="0" smtClean="0">
                <a:hlinkClick r:id="rId36" tooltip="Ящірки"/>
              </a:rPr>
              <a:t>ящірки</a:t>
            </a:r>
            <a:r>
              <a:rPr lang="uk-UA" dirty="0" smtClean="0"/>
              <a:t>. У водоймах багато </a:t>
            </a:r>
            <a:r>
              <a:rPr lang="uk-UA" dirty="0" smtClean="0">
                <a:hlinkClick r:id="rId37" tooltip="Жаба"/>
              </a:rPr>
              <a:t>жаб</a:t>
            </a:r>
            <a:r>
              <a:rPr lang="uk-UA" dirty="0" smtClean="0"/>
              <a:t>, </a:t>
            </a:r>
            <a:r>
              <a:rPr lang="uk-UA" dirty="0" smtClean="0">
                <a:hlinkClick r:id="rId38" tooltip="Великий тритон"/>
              </a:rPr>
              <a:t>тритонів</a:t>
            </a:r>
            <a:r>
              <a:rPr lang="uk-UA" dirty="0" smtClean="0"/>
              <a:t>. Річки й озера багаті на </a:t>
            </a:r>
            <a:r>
              <a:rPr lang="uk-UA" dirty="0" smtClean="0">
                <a:hlinkClick r:id="rId39" tooltip="Риби"/>
              </a:rPr>
              <a:t>рибу</a:t>
            </a:r>
            <a:r>
              <a:rPr lang="uk-UA" dirty="0" smtClean="0"/>
              <a:t> (понад 30 видів). У лісовій підстилці, під корою дерев, на рослинах живе багато </a:t>
            </a:r>
            <a:r>
              <a:rPr lang="uk-UA" dirty="0" smtClean="0">
                <a:hlinkClick r:id="rId40" tooltip="Комахи"/>
              </a:rPr>
              <a:t>комах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2050" name="Picture 2" descr="E:\1533.jpg"/>
          <p:cNvPicPr>
            <a:picLocks noChangeAspect="1" noChangeArrowheads="1"/>
          </p:cNvPicPr>
          <p:nvPr/>
        </p:nvPicPr>
        <p:blipFill>
          <a:blip r:embed="rId41" cstate="print"/>
          <a:srcRect/>
          <a:stretch>
            <a:fillRect/>
          </a:stretch>
        </p:blipFill>
        <p:spPr bwMode="auto">
          <a:xfrm>
            <a:off x="3130550" y="1222375"/>
            <a:ext cx="3810000" cy="2540000"/>
          </a:xfrm>
          <a:prstGeom prst="rect">
            <a:avLst/>
          </a:prstGeom>
          <a:noFill/>
        </p:spPr>
      </p:pic>
      <p:pic>
        <p:nvPicPr>
          <p:cNvPr id="2051" name="Picture 3" descr="E:\vuj.jpg"/>
          <p:cNvPicPr>
            <a:picLocks noChangeAspect="1" noChangeArrowheads="1"/>
          </p:cNvPicPr>
          <p:nvPr/>
        </p:nvPicPr>
        <p:blipFill>
          <a:blip r:embed="rId42" cstate="print"/>
          <a:srcRect/>
          <a:stretch>
            <a:fillRect/>
          </a:stretch>
        </p:blipFill>
        <p:spPr bwMode="auto">
          <a:xfrm>
            <a:off x="0" y="332656"/>
            <a:ext cx="3810000" cy="2457450"/>
          </a:xfrm>
          <a:prstGeom prst="rect">
            <a:avLst/>
          </a:prstGeom>
          <a:noFill/>
        </p:spPr>
      </p:pic>
      <p:pic>
        <p:nvPicPr>
          <p:cNvPr id="2052" name="Picture 4" descr="E:\Ящірка-прудка-10506.jpg"/>
          <p:cNvPicPr>
            <a:picLocks noChangeAspect="1" noChangeArrowheads="1"/>
          </p:cNvPicPr>
          <p:nvPr/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4355976" y="3068960"/>
            <a:ext cx="4464496" cy="2944763"/>
          </a:xfrm>
          <a:prstGeom prst="rect">
            <a:avLst/>
          </a:prstGeom>
          <a:noFill/>
        </p:spPr>
      </p:pic>
      <p:pic>
        <p:nvPicPr>
          <p:cNvPr id="2053" name="Picture 5" descr="E:\ze.jpg"/>
          <p:cNvPicPr>
            <a:picLocks noChangeAspect="1" noChangeArrowheads="1"/>
          </p:cNvPicPr>
          <p:nvPr/>
        </p:nvPicPr>
        <p:blipFill>
          <a:blip r:embed="rId44" cstate="print"/>
          <a:srcRect/>
          <a:stretch>
            <a:fillRect/>
          </a:stretch>
        </p:blipFill>
        <p:spPr bwMode="auto">
          <a:xfrm>
            <a:off x="1331640" y="1988840"/>
            <a:ext cx="5229225" cy="4000500"/>
          </a:xfrm>
          <a:prstGeom prst="rect">
            <a:avLst/>
          </a:prstGeom>
          <a:noFill/>
        </p:spPr>
      </p:pic>
      <p:pic>
        <p:nvPicPr>
          <p:cNvPr id="2054" name="Picture 6" descr="E:\images.jpg"/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5076056" y="1124744"/>
            <a:ext cx="3493208" cy="2324571"/>
          </a:xfrm>
          <a:prstGeom prst="rect">
            <a:avLst/>
          </a:prstGeom>
          <a:noFill/>
        </p:spPr>
      </p:pic>
      <p:pic>
        <p:nvPicPr>
          <p:cNvPr id="2055" name="Picture 7" descr="E:\Paozikun530.jpg"/>
          <p:cNvPicPr>
            <a:picLocks noChangeAspect="1" noChangeArrowheads="1"/>
          </p:cNvPicPr>
          <p:nvPr/>
        </p:nvPicPr>
        <p:blipFill>
          <a:blip r:embed="rId46" cstate="print"/>
          <a:srcRect/>
          <a:stretch>
            <a:fillRect/>
          </a:stretch>
        </p:blipFill>
        <p:spPr bwMode="auto">
          <a:xfrm>
            <a:off x="179512" y="4000500"/>
            <a:ext cx="2524125" cy="2857500"/>
          </a:xfrm>
          <a:prstGeom prst="rect">
            <a:avLst/>
          </a:prstGeom>
          <a:noFill/>
        </p:spPr>
      </p:pic>
      <p:pic>
        <p:nvPicPr>
          <p:cNvPr id="2056" name="Picture 8" descr="E:\fox1.jpg"/>
          <p:cNvPicPr>
            <a:picLocks noChangeAspect="1" noChangeArrowheads="1"/>
          </p:cNvPicPr>
          <p:nvPr/>
        </p:nvPicPr>
        <p:blipFill>
          <a:blip r:embed="rId47" cstate="print"/>
          <a:srcRect/>
          <a:stretch>
            <a:fillRect/>
          </a:stretch>
        </p:blipFill>
        <p:spPr bwMode="auto">
          <a:xfrm>
            <a:off x="5220072" y="5124450"/>
            <a:ext cx="2857500" cy="1733550"/>
          </a:xfrm>
          <a:prstGeom prst="rect">
            <a:avLst/>
          </a:prstGeom>
          <a:noFill/>
        </p:spPr>
      </p:pic>
      <p:pic>
        <p:nvPicPr>
          <p:cNvPr id="2057" name="Picture 9" descr="E:\kunica3.jpg"/>
          <p:cNvPicPr>
            <a:picLocks noChangeAspect="1" noChangeArrowheads="1"/>
          </p:cNvPicPr>
          <p:nvPr/>
        </p:nvPicPr>
        <p:blipFill>
          <a:blip r:embed="rId48" cstate="print"/>
          <a:srcRect/>
          <a:stretch>
            <a:fillRect/>
          </a:stretch>
        </p:blipFill>
        <p:spPr bwMode="auto">
          <a:xfrm>
            <a:off x="3059832" y="4005064"/>
            <a:ext cx="2857500" cy="17335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Клімат</a:t>
            </a:r>
          </a:p>
          <a:p>
            <a:r>
              <a:rPr lang="uk-UA" dirty="0" smtClean="0"/>
              <a:t>Клімат </a:t>
            </a:r>
            <a:r>
              <a:rPr lang="uk-UA" dirty="0" smtClean="0">
                <a:hlinkClick r:id="rId2" tooltip="Помірний пояс"/>
              </a:rPr>
              <a:t>помірно континентальний</a:t>
            </a:r>
            <a:r>
              <a:rPr lang="uk-UA" dirty="0" smtClean="0"/>
              <a:t>. Весна прохолодна, під час танення снігів бувають тривалі </a:t>
            </a:r>
            <a:r>
              <a:rPr lang="uk-UA" dirty="0" smtClean="0">
                <a:hlinkClick r:id="rId3" tooltip="Повінь (гідрологія)"/>
              </a:rPr>
              <a:t>повені</a:t>
            </a:r>
            <a:r>
              <a:rPr lang="uk-UA" dirty="0" smtClean="0"/>
              <a:t>. Літо тепле, вологе. Дощова осінь. Зима сніжна, </a:t>
            </a:r>
            <a:r>
              <a:rPr lang="uk-UA" dirty="0" err="1" smtClean="0"/>
              <a:t>з</a:t>
            </a:r>
            <a:r>
              <a:rPr lang="uk-UA" dirty="0" err="1" smtClean="0">
                <a:hlinkClick r:id="rId4" tooltip="Відлига"/>
              </a:rPr>
              <a:t>відлигами</a:t>
            </a:r>
            <a:r>
              <a:rPr lang="uk-UA" dirty="0" smtClean="0"/>
              <a:t>. Навесні, під час танення снігів бувають тривалі </a:t>
            </a:r>
            <a:r>
              <a:rPr lang="uk-UA" dirty="0" smtClean="0">
                <a:hlinkClick r:id="rId3" tooltip="Повінь (гідрологія)"/>
              </a:rPr>
              <a:t>повені</a:t>
            </a:r>
            <a:r>
              <a:rPr lang="uk-UA" dirty="0" smtClean="0"/>
              <a:t>. Середня температура січня змінюється із заходу на схід від −4,5 до −8 °</a:t>
            </a:r>
            <a:r>
              <a:rPr lang="en-US" dirty="0" smtClean="0"/>
              <a:t>C, </a:t>
            </a:r>
            <a:r>
              <a:rPr lang="uk-UA" dirty="0" smtClean="0"/>
              <a:t>липня — від +17 до +19 °</a:t>
            </a:r>
            <a:r>
              <a:rPr lang="en-US" dirty="0" smtClean="0"/>
              <a:t>C. </a:t>
            </a:r>
            <a:r>
              <a:rPr lang="uk-UA" dirty="0" smtClean="0"/>
              <a:t>У середньому за рік випадає 600–680 мм опадів (близько 70% у теплий період).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0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Рослинний світ</a:t>
            </a:r>
          </a:p>
          <a:p>
            <a:r>
              <a:rPr lang="uk-UA" dirty="0" smtClean="0"/>
              <a:t>Переважають соснові, дубово-соснові та дубово-грабові ліси. Є значні ділянки дубово-липових, вільхово-березових і ясенево-вільхових лісів. У лісах чітко виділяється ярусність. Верхній ярус утворюють дерева, середній, </a:t>
            </a:r>
            <a:r>
              <a:rPr lang="uk-UA" dirty="0" smtClean="0">
                <a:hlinkClick r:id="rId2" tooltip="Підлісок"/>
              </a:rPr>
              <a:t>підлісок</a:t>
            </a:r>
            <a:r>
              <a:rPr lang="uk-UA" dirty="0" smtClean="0"/>
              <a:t>, — кущі, нижній — трав'янисті рослини, гриби. У північній частині переважає </a:t>
            </a:r>
            <a:r>
              <a:rPr lang="uk-UA" dirty="0" smtClean="0">
                <a:hlinkClick r:id="rId3" tooltip="Сосна звичайна"/>
              </a:rPr>
              <a:t>сосна звичайна</a:t>
            </a:r>
            <a:r>
              <a:rPr lang="uk-UA" dirty="0" smtClean="0"/>
              <a:t> і </a:t>
            </a:r>
            <a:r>
              <a:rPr lang="uk-UA" dirty="0" smtClean="0">
                <a:hlinkClick r:id="rId4" tooltip="Дуб звичайний"/>
              </a:rPr>
              <a:t>дуб звичайний</a:t>
            </a:r>
            <a:r>
              <a:rPr lang="uk-UA" dirty="0" smtClean="0"/>
              <a:t>. Південніше частішають в лісах </a:t>
            </a:r>
            <a:r>
              <a:rPr lang="uk-UA" dirty="0" smtClean="0">
                <a:hlinkClick r:id="rId5" tooltip="Граб"/>
              </a:rPr>
              <a:t>граб</a:t>
            </a:r>
            <a:r>
              <a:rPr lang="uk-UA" dirty="0" smtClean="0"/>
              <a:t>, </a:t>
            </a:r>
            <a:r>
              <a:rPr lang="uk-UA" dirty="0" smtClean="0">
                <a:hlinkClick r:id="rId6" tooltip="Береза"/>
              </a:rPr>
              <a:t>береза</a:t>
            </a:r>
            <a:r>
              <a:rPr lang="uk-UA" dirty="0" smtClean="0"/>
              <a:t>, </a:t>
            </a:r>
            <a:r>
              <a:rPr lang="uk-UA" dirty="0" smtClean="0">
                <a:hlinkClick r:id="rId7" tooltip="Липа"/>
              </a:rPr>
              <a:t>липа</a:t>
            </a:r>
            <a:r>
              <a:rPr lang="uk-UA" dirty="0" smtClean="0"/>
              <a:t>, </a:t>
            </a:r>
            <a:r>
              <a:rPr lang="uk-UA" dirty="0" smtClean="0">
                <a:hlinkClick r:id="rId8" tooltip="Осика"/>
              </a:rPr>
              <a:t>осика</a:t>
            </a:r>
            <a:r>
              <a:rPr lang="uk-UA" dirty="0" smtClean="0"/>
              <a:t>, </a:t>
            </a:r>
            <a:r>
              <a:rPr lang="uk-UA" dirty="0" smtClean="0">
                <a:hlinkClick r:id="rId9" tooltip="Клен"/>
              </a:rPr>
              <a:t>клен</a:t>
            </a:r>
            <a:r>
              <a:rPr lang="uk-UA" dirty="0" smtClean="0"/>
              <a:t>, </a:t>
            </a:r>
            <a:r>
              <a:rPr lang="uk-UA" dirty="0" smtClean="0">
                <a:hlinkClick r:id="rId10" tooltip="Вільха"/>
              </a:rPr>
              <a:t>вільха</a:t>
            </a:r>
            <a:r>
              <a:rPr lang="uk-UA" dirty="0" smtClean="0"/>
              <a:t>. Серед підліску </a:t>
            </a:r>
            <a:r>
              <a:rPr lang="uk-UA" dirty="0" err="1" smtClean="0"/>
              <a:t>зустрічається</a:t>
            </a:r>
            <a:r>
              <a:rPr lang="uk-UA" dirty="0" err="1" smtClean="0">
                <a:hlinkClick r:id="rId11" tooltip="Ожина"/>
              </a:rPr>
              <a:t>ожина</a:t>
            </a:r>
            <a:r>
              <a:rPr lang="uk-UA" dirty="0" smtClean="0"/>
              <a:t>, </a:t>
            </a:r>
            <a:r>
              <a:rPr lang="uk-UA" dirty="0" smtClean="0">
                <a:hlinkClick r:id="rId12" tooltip="Шипшина"/>
              </a:rPr>
              <a:t>шипшина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Барбарис"/>
              </a:rPr>
              <a:t>барбарис</a:t>
            </a:r>
            <a:r>
              <a:rPr lang="uk-UA" dirty="0" smtClean="0"/>
              <a:t>, </a:t>
            </a:r>
            <a:r>
              <a:rPr lang="uk-UA" dirty="0" smtClean="0">
                <a:hlinkClick r:id="rId14" tooltip="Ліщина"/>
              </a:rPr>
              <a:t>ліщина</a:t>
            </a:r>
            <a:r>
              <a:rPr lang="uk-UA" dirty="0" smtClean="0"/>
              <a:t>, </a:t>
            </a:r>
            <a:r>
              <a:rPr lang="uk-UA" dirty="0" smtClean="0">
                <a:hlinkClick r:id="rId15" tooltip="Малина"/>
              </a:rPr>
              <a:t>малина</a:t>
            </a:r>
            <a:r>
              <a:rPr lang="uk-UA" dirty="0" smtClean="0"/>
              <a:t>. На заболочених місцях поширені </a:t>
            </a:r>
            <a:r>
              <a:rPr lang="uk-UA" dirty="0" smtClean="0">
                <a:hlinkClick r:id="rId16" tooltip="Брусниця"/>
              </a:rPr>
              <a:t>брусниця</a:t>
            </a:r>
            <a:r>
              <a:rPr lang="uk-UA" dirty="0" smtClean="0"/>
              <a:t> і </a:t>
            </a:r>
            <a:r>
              <a:rPr lang="uk-UA" dirty="0" smtClean="0">
                <a:hlinkClick r:id="rId17" tooltip="Чорниця"/>
              </a:rPr>
              <a:t>чорниця</a:t>
            </a:r>
            <a:r>
              <a:rPr lang="uk-UA" dirty="0" smtClean="0"/>
              <a:t>. Навесні в лісі першими зацвітають </a:t>
            </a:r>
            <a:r>
              <a:rPr lang="uk-UA" dirty="0" smtClean="0">
                <a:hlinkClick r:id="rId18" tooltip="Підсніжник звичайний"/>
              </a:rPr>
              <a:t>підсніжники</a:t>
            </a:r>
            <a:r>
              <a:rPr lang="uk-UA" dirty="0" smtClean="0"/>
              <a:t>,</a:t>
            </a:r>
            <a:r>
              <a:rPr lang="uk-UA" dirty="0" smtClean="0">
                <a:hlinkClick r:id="rId19" tooltip="Проліска"/>
              </a:rPr>
              <a:t>проліски</a:t>
            </a:r>
            <a:r>
              <a:rPr lang="uk-UA" dirty="0" smtClean="0"/>
              <a:t>, </a:t>
            </a:r>
            <a:r>
              <a:rPr lang="uk-UA" dirty="0" smtClean="0">
                <a:hlinkClick r:id="rId20" tooltip="Ряст"/>
              </a:rPr>
              <a:t>ряст</a:t>
            </a:r>
            <a:r>
              <a:rPr lang="uk-UA" dirty="0" smtClean="0"/>
              <a:t>, </a:t>
            </a:r>
            <a:r>
              <a:rPr lang="uk-UA" dirty="0" smtClean="0">
                <a:hlinkClick r:id="rId21" tooltip="Анемона дібровна"/>
              </a:rPr>
              <a:t>анемона</a:t>
            </a:r>
            <a:r>
              <a:rPr lang="uk-UA" dirty="0" smtClean="0"/>
              <a:t>. Пізніше — </a:t>
            </a:r>
            <a:r>
              <a:rPr lang="uk-UA" dirty="0" smtClean="0">
                <a:hlinkClick r:id="rId22" tooltip="Конвалія (рослина)"/>
              </a:rPr>
              <a:t>конвалія</a:t>
            </a:r>
            <a:r>
              <a:rPr lang="uk-UA" dirty="0" smtClean="0"/>
              <a:t>, </a:t>
            </a:r>
            <a:r>
              <a:rPr lang="uk-UA" dirty="0" smtClean="0">
                <a:hlinkClick r:id="rId23" tooltip="Фіалка"/>
              </a:rPr>
              <a:t>фіалки</a:t>
            </a:r>
            <a:r>
              <a:rPr lang="uk-UA" dirty="0" smtClean="0"/>
              <a:t>, </a:t>
            </a:r>
            <a:r>
              <a:rPr lang="uk-UA" dirty="0" smtClean="0">
                <a:hlinkClick r:id="rId24" tooltip="Купина (рослина)"/>
              </a:rPr>
              <a:t>купина</a:t>
            </a:r>
            <a:r>
              <a:rPr lang="uk-UA" dirty="0" smtClean="0"/>
              <a:t>, </a:t>
            </a:r>
            <a:r>
              <a:rPr lang="uk-UA" dirty="0" smtClean="0">
                <a:hlinkClick r:id="rId25" tooltip="Сон-трава"/>
              </a:rPr>
              <a:t>сон-трава</a:t>
            </a:r>
            <a:r>
              <a:rPr lang="uk-UA" dirty="0" smtClean="0"/>
              <a:t>. Влітку під деревами </a:t>
            </a:r>
            <a:r>
              <a:rPr lang="uk-UA" dirty="0" err="1" smtClean="0">
                <a:hlinkClick r:id="rId26" tooltip="Вегетаційний період"/>
              </a:rPr>
              <a:t>вегетують</a:t>
            </a:r>
            <a:r>
              <a:rPr lang="uk-UA" dirty="0" smtClean="0"/>
              <a:t> лише </a:t>
            </a:r>
            <a:r>
              <a:rPr lang="uk-UA" dirty="0" err="1" smtClean="0"/>
              <a:t>вологолюбиві</a:t>
            </a:r>
            <a:r>
              <a:rPr lang="uk-UA" dirty="0" smtClean="0"/>
              <a:t>, </a:t>
            </a:r>
            <a:r>
              <a:rPr lang="uk-UA" dirty="0" err="1" smtClean="0"/>
              <a:t>тіневитривалі</a:t>
            </a:r>
            <a:r>
              <a:rPr lang="uk-UA" dirty="0" smtClean="0"/>
              <a:t> рослини </a:t>
            </a:r>
            <a:r>
              <a:rPr lang="uk-UA" dirty="0" err="1" smtClean="0"/>
              <a:t>—</a:t>
            </a:r>
            <a:r>
              <a:rPr lang="uk-UA" dirty="0" err="1" smtClean="0">
                <a:hlinkClick r:id="rId27" tooltip="Папороть"/>
              </a:rPr>
              <a:t>папороті</a:t>
            </a:r>
            <a:r>
              <a:rPr lang="uk-UA" dirty="0" smtClean="0"/>
              <a:t>, </a:t>
            </a:r>
            <a:r>
              <a:rPr lang="uk-UA" dirty="0" smtClean="0">
                <a:hlinkClick r:id="rId28" tooltip="Мох"/>
              </a:rPr>
              <a:t>мохи</a:t>
            </a:r>
            <a:r>
              <a:rPr lang="uk-UA" dirty="0" smtClean="0"/>
              <a:t>, </a:t>
            </a:r>
            <a:r>
              <a:rPr lang="uk-UA" dirty="0" smtClean="0">
                <a:hlinkClick r:id="rId29" tooltip="Копитняк (ще не написана)"/>
              </a:rPr>
              <a:t>копитняк</a:t>
            </a:r>
            <a:r>
              <a:rPr lang="uk-UA" dirty="0" smtClean="0"/>
              <a:t>. Інші трав'янисті рослини ростуть на галявинах і узліссях. Серед них: </a:t>
            </a:r>
            <a:r>
              <a:rPr lang="uk-UA" dirty="0" smtClean="0">
                <a:hlinkClick r:id="rId30" tooltip="Звіробій"/>
              </a:rPr>
              <a:t>звіробій</a:t>
            </a:r>
            <a:r>
              <a:rPr lang="uk-UA" dirty="0" smtClean="0"/>
              <a:t>, </a:t>
            </a:r>
            <a:r>
              <a:rPr lang="uk-UA" dirty="0" smtClean="0">
                <a:hlinkClick r:id="rId31" tooltip="Деревій (ще не написана)"/>
              </a:rPr>
              <a:t>деревій</a:t>
            </a:r>
            <a:r>
              <a:rPr lang="uk-UA" dirty="0" smtClean="0"/>
              <a:t>, </a:t>
            </a:r>
            <a:r>
              <a:rPr lang="uk-UA" dirty="0" smtClean="0">
                <a:hlinkClick r:id="rId32" tooltip="Валеріана (ще не написана)"/>
              </a:rPr>
              <a:t>валеріана</a:t>
            </a:r>
            <a:r>
              <a:rPr lang="uk-UA" dirty="0" smtClean="0"/>
              <a:t>, </a:t>
            </a:r>
            <a:r>
              <a:rPr lang="uk-UA" dirty="0" smtClean="0">
                <a:hlinkClick r:id="rId33" tooltip="Ромашка"/>
              </a:rPr>
              <a:t>ромашка</a:t>
            </a:r>
            <a:r>
              <a:rPr lang="uk-UA" dirty="0" smtClean="0"/>
              <a:t>, </a:t>
            </a:r>
            <a:r>
              <a:rPr lang="uk-UA" dirty="0" smtClean="0">
                <a:hlinkClick r:id="rId34" tooltip="Іван-чай"/>
              </a:rPr>
              <a:t>іван-чай</a:t>
            </a:r>
            <a:r>
              <a:rPr lang="uk-UA" dirty="0" smtClean="0"/>
              <a:t>. У мішаних лісах багато </a:t>
            </a:r>
            <a:r>
              <a:rPr lang="uk-UA" dirty="0" smtClean="0">
                <a:hlinkClick r:id="rId35" tooltip="Гриби"/>
              </a:rPr>
              <a:t>грибів</a:t>
            </a:r>
            <a:r>
              <a:rPr lang="uk-UA" dirty="0" smtClean="0"/>
              <a:t>. Восени дерева </a:t>
            </a:r>
            <a:r>
              <a:rPr lang="uk-UA" dirty="0" smtClean="0">
                <a:hlinkClick r:id="rId36" tooltip="Листопад (фенологія)"/>
              </a:rPr>
              <a:t>скидають листя</a:t>
            </a:r>
            <a:r>
              <a:rPr lang="uk-UA" dirty="0" smtClean="0"/>
              <a:t>, більшість трав'янистих рослин відмирає. Опале листя і відмерлі рослини </a:t>
            </a:r>
            <a:r>
              <a:rPr lang="uk-UA" dirty="0" err="1" smtClean="0"/>
              <a:t>утворюють</a:t>
            </a:r>
            <a:r>
              <a:rPr lang="uk-UA" dirty="0" err="1" smtClean="0">
                <a:hlinkClick r:id="rId37" tooltip="Лісова підстилка"/>
              </a:rPr>
              <a:t>лісову</a:t>
            </a:r>
            <a:r>
              <a:rPr lang="uk-UA" dirty="0" smtClean="0">
                <a:hlinkClick r:id="rId37" tooltip="Лісова підстилка"/>
              </a:rPr>
              <a:t> підстилку</a:t>
            </a:r>
            <a:r>
              <a:rPr lang="uk-UA" dirty="0" smtClean="0"/>
              <a:t>, яка затримує вологу в </a:t>
            </a:r>
            <a:r>
              <a:rPr lang="uk-UA" dirty="0" smtClean="0">
                <a:hlinkClick r:id="rId38" tooltip="Ґрунт"/>
              </a:rPr>
              <a:t>ґрунті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</TotalTime>
  <Words>61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WTF</dc:creator>
  <cp:lastModifiedBy>loza</cp:lastModifiedBy>
  <cp:revision>16</cp:revision>
  <dcterms:created xsi:type="dcterms:W3CDTF">2012-04-22T18:34:13Z</dcterms:created>
  <dcterms:modified xsi:type="dcterms:W3CDTF">2013-02-27T18:56:38Z</dcterms:modified>
</cp:coreProperties>
</file>