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77" r:id="rId4"/>
    <p:sldId id="261" r:id="rId5"/>
    <p:sldId id="281" r:id="rId6"/>
    <p:sldId id="262" r:id="rId7"/>
    <p:sldId id="278" r:id="rId8"/>
    <p:sldId id="263" r:id="rId9"/>
    <p:sldId id="276" r:id="rId10"/>
    <p:sldId id="264" r:id="rId11"/>
    <p:sldId id="280" r:id="rId12"/>
    <p:sldId id="265" r:id="rId13"/>
    <p:sldId id="267" r:id="rId14"/>
    <p:sldId id="272" r:id="rId15"/>
    <p:sldId id="268" r:id="rId16"/>
    <p:sldId id="269" r:id="rId17"/>
    <p:sldId id="266" r:id="rId18"/>
    <p:sldId id="270" r:id="rId19"/>
    <p:sldId id="275" r:id="rId20"/>
    <p:sldId id="271" r:id="rId21"/>
    <p:sldId id="273" r:id="rId22"/>
    <p:sldId id="274" r:id="rId23"/>
    <p:sldId id="279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2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0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66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1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7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2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2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2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3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6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8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2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2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4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83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7306" y="2128604"/>
            <a:ext cx="4404628" cy="2318993"/>
          </a:xfrm>
        </p:spPr>
        <p:txBody>
          <a:bodyPr/>
          <a:lstStyle/>
          <a:p>
            <a:r>
              <a:rPr lang="ru-RU" sz="6000" dirty="0" smtClean="0"/>
              <a:t>Христофор   Колумб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7297" y="6066535"/>
            <a:ext cx="4046632" cy="454187"/>
          </a:xfrm>
        </p:spPr>
        <p:txBody>
          <a:bodyPr/>
          <a:lstStyle/>
          <a:p>
            <a:r>
              <a:rPr lang="ru-RU" dirty="0" err="1" smtClean="0"/>
              <a:t>Шавурська</a:t>
            </a:r>
            <a:r>
              <a:rPr lang="ru-RU" dirty="0" smtClean="0"/>
              <a:t> </a:t>
            </a:r>
            <a:r>
              <a:rPr lang="ru-RU" dirty="0" err="1" smtClean="0"/>
              <a:t>віка</a:t>
            </a:r>
            <a:r>
              <a:rPr lang="ru-RU" dirty="0" smtClean="0"/>
              <a:t> 8-а </a:t>
            </a:r>
            <a:r>
              <a:rPr lang="ru-RU" dirty="0" err="1" smtClean="0"/>
              <a:t>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50" y="137924"/>
            <a:ext cx="9404723" cy="1400530"/>
          </a:xfrm>
        </p:spPr>
        <p:txBody>
          <a:bodyPr/>
          <a:lstStyle/>
          <a:p>
            <a:r>
              <a:rPr lang="ru-RU" sz="2400" dirty="0" smtClean="0"/>
              <a:t>                                 Школа </a:t>
            </a:r>
            <a:r>
              <a:rPr lang="ru-RU" sz="2400" dirty="0" err="1"/>
              <a:t>терпіння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8833"/>
            <a:ext cx="5597291" cy="6199167"/>
          </a:xfrm>
        </p:spPr>
        <p:txBody>
          <a:bodyPr>
            <a:normAutofit/>
          </a:bodyPr>
          <a:lstStyle/>
          <a:p>
            <a:r>
              <a:rPr lang="ru-RU" dirty="0"/>
              <a:t>Перше </a:t>
            </a:r>
            <a:r>
              <a:rPr lang="ru-RU" dirty="0" err="1"/>
              <a:t>обговорення</a:t>
            </a:r>
            <a:r>
              <a:rPr lang="ru-RU" dirty="0"/>
              <a:t> проекту Колумба в </a:t>
            </a:r>
            <a:r>
              <a:rPr lang="ru-RU" dirty="0" err="1"/>
              <a:t>Іспанії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в </a:t>
            </a:r>
            <a:r>
              <a:rPr lang="ru-RU" dirty="0" smtClean="0"/>
              <a:t>1486році.Проходило </a:t>
            </a:r>
            <a:r>
              <a:rPr lang="ru-RU" dirty="0" err="1"/>
              <a:t>воно</a:t>
            </a:r>
            <a:r>
              <a:rPr lang="ru-RU" dirty="0"/>
              <a:t> в </a:t>
            </a:r>
            <a:r>
              <a:rPr lang="ru-RU" dirty="0" err="1" smtClean="0"/>
              <a:t>Саламанці.Пропозицію</a:t>
            </a:r>
            <a:r>
              <a:rPr lang="ru-RU" dirty="0" smtClean="0"/>
              <a:t> не </a:t>
            </a:r>
            <a:r>
              <a:rPr lang="ru-RU" dirty="0" err="1"/>
              <a:t>відкинули</a:t>
            </a:r>
            <a:r>
              <a:rPr lang="ru-RU" dirty="0"/>
              <a:t> з порога,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визнали</a:t>
            </a:r>
            <a:r>
              <a:rPr lang="ru-RU" dirty="0"/>
              <a:t> </a:t>
            </a:r>
            <a:r>
              <a:rPr lang="ru-RU" dirty="0" err="1" smtClean="0"/>
              <a:t>нездійсненною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поглинені</a:t>
            </a:r>
            <a:r>
              <a:rPr lang="ru-RU" dirty="0"/>
              <a:t> </a:t>
            </a:r>
            <a:r>
              <a:rPr lang="ru-RU" dirty="0" err="1"/>
              <a:t>боротьбою</a:t>
            </a:r>
            <a:r>
              <a:rPr lang="ru-RU" dirty="0"/>
              <a:t> з маврами.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експедицію</a:t>
            </a:r>
            <a:r>
              <a:rPr lang="ru-RU" dirty="0"/>
              <a:t> </a:t>
            </a:r>
            <a:r>
              <a:rPr lang="ru-RU" dirty="0" err="1"/>
              <a:t>відклали</a:t>
            </a:r>
            <a:r>
              <a:rPr lang="ru-RU" dirty="0"/>
              <a:t> до </a:t>
            </a:r>
            <a:r>
              <a:rPr lang="ru-RU" dirty="0" err="1"/>
              <a:t>переможного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Поки</a:t>
            </a:r>
            <a:r>
              <a:rPr lang="ru-RU" dirty="0"/>
              <a:t> ж Христофору Колумбу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виплата</a:t>
            </a:r>
            <a:r>
              <a:rPr lang="ru-RU" dirty="0"/>
              <a:t> з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 smtClean="0"/>
              <a:t>скарбниці.Одночасно</a:t>
            </a:r>
            <a:r>
              <a:rPr lang="ru-RU" dirty="0" smtClean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іспанські</a:t>
            </a:r>
            <a:r>
              <a:rPr lang="ru-RU" dirty="0"/>
              <a:t> «</a:t>
            </a:r>
            <a:r>
              <a:rPr lang="ru-RU" dirty="0" err="1"/>
              <a:t>побут</a:t>
            </a:r>
            <a:r>
              <a:rPr lang="ru-RU" dirty="0"/>
              <a:t> і </a:t>
            </a:r>
            <a:r>
              <a:rPr lang="ru-RU" dirty="0" err="1"/>
              <a:t>звичаї</a:t>
            </a:r>
            <a:r>
              <a:rPr lang="ru-RU" dirty="0"/>
              <a:t>». Колумб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, як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набирати</a:t>
            </a:r>
            <a:r>
              <a:rPr lang="ru-RU" dirty="0"/>
              <a:t> команду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гарячих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схопитися</a:t>
            </a:r>
            <a:r>
              <a:rPr lang="ru-RU" dirty="0"/>
              <a:t> за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шпагу людей. </a:t>
            </a:r>
            <a:r>
              <a:rPr lang="ru-RU" dirty="0" err="1"/>
              <a:t>Невгамовність</a:t>
            </a:r>
            <a:r>
              <a:rPr lang="ru-RU" dirty="0"/>
              <a:t> </a:t>
            </a:r>
            <a:r>
              <a:rPr lang="ru-RU" dirty="0" err="1"/>
              <a:t>іспанських</a:t>
            </a:r>
            <a:r>
              <a:rPr lang="ru-RU" dirty="0"/>
              <a:t> дворян </a:t>
            </a:r>
            <a:r>
              <a:rPr lang="ru-RU" dirty="0" err="1"/>
              <a:t>лякала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й наводила на </a:t>
            </a:r>
            <a:r>
              <a:rPr lang="ru-RU" dirty="0" err="1"/>
              <a:t>похмурі</a:t>
            </a:r>
            <a:r>
              <a:rPr lang="ru-RU" dirty="0"/>
              <a:t> </a:t>
            </a:r>
            <a:r>
              <a:rPr lang="ru-RU" dirty="0" err="1"/>
              <a:t>роздуми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58" y="658833"/>
            <a:ext cx="4371428" cy="57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816" y="1112285"/>
            <a:ext cx="5020171" cy="1400530"/>
          </a:xfrm>
        </p:spPr>
        <p:txBody>
          <a:bodyPr/>
          <a:lstStyle/>
          <a:p>
            <a:r>
              <a:rPr lang="ru-RU" dirty="0" err="1" smtClean="0"/>
              <a:t>Ізабелла</a:t>
            </a:r>
            <a:r>
              <a:rPr lang="ru-RU" dirty="0" smtClean="0"/>
              <a:t> </a:t>
            </a:r>
            <a:r>
              <a:rPr lang="ru-RU" dirty="0" err="1" smtClean="0"/>
              <a:t>Кастильська</a:t>
            </a:r>
            <a:r>
              <a:rPr lang="ru-RU" dirty="0" smtClean="0"/>
              <a:t> і </a:t>
            </a:r>
            <a:r>
              <a:rPr lang="ru-RU" dirty="0"/>
              <a:t>Христофор Колумб. </a:t>
            </a:r>
            <a:r>
              <a:rPr lang="ru-RU" dirty="0" err="1" smtClean="0"/>
              <a:t>Пам’ятник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Гранаді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15" y="0"/>
            <a:ext cx="7185285" cy="6858000"/>
          </a:xfrm>
        </p:spPr>
      </p:pic>
    </p:spTree>
    <p:extLst>
      <p:ext uri="{BB962C8B-B14F-4D97-AF65-F5344CB8AC3E}">
        <p14:creationId xmlns:p14="http://schemas.microsoft.com/office/powerpoint/2010/main" val="22043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516" y="0"/>
            <a:ext cx="7420132" cy="1400530"/>
          </a:xfrm>
        </p:spPr>
        <p:txBody>
          <a:bodyPr/>
          <a:lstStyle/>
          <a:p>
            <a:r>
              <a:rPr lang="ru-RU" dirty="0" smtClean="0"/>
              <a:t>             Перша </a:t>
            </a:r>
            <a:r>
              <a:rPr lang="ru-RU" dirty="0" err="1" smtClean="0"/>
              <a:t>Експедиц</a:t>
            </a:r>
            <a:r>
              <a:rPr lang="uk-UA" dirty="0" err="1" smtClean="0"/>
              <a:t>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</a:t>
            </a:r>
            <a:r>
              <a:rPr lang="uk-UA" sz="3600" dirty="0" smtClean="0"/>
              <a:t>З мрією до Індії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998" y="1280609"/>
            <a:ext cx="9061794" cy="5034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 </a:t>
            </a:r>
            <a:r>
              <a:rPr lang="ru-RU" dirty="0" err="1"/>
              <a:t>серпня</a:t>
            </a:r>
            <a:r>
              <a:rPr lang="ru-RU" dirty="0"/>
              <a:t> Колумб </a:t>
            </a:r>
            <a:r>
              <a:rPr lang="ru-RU" dirty="0" err="1"/>
              <a:t>вивів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з порту </a:t>
            </a:r>
            <a:r>
              <a:rPr lang="ru-RU" dirty="0" err="1" smtClean="0"/>
              <a:t>Палос</a:t>
            </a:r>
            <a:r>
              <a:rPr lang="ru-RU" dirty="0" smtClean="0"/>
              <a:t>-де-ла-</a:t>
            </a:r>
            <a:r>
              <a:rPr lang="ru-RU" dirty="0" err="1" smtClean="0"/>
              <a:t>Фронтера.Через</a:t>
            </a:r>
            <a:r>
              <a:rPr lang="ru-RU" dirty="0" smtClean="0"/>
              <a:t> </a:t>
            </a:r>
            <a:r>
              <a:rPr lang="ru-RU" dirty="0"/>
              <a:t>десять </a:t>
            </a:r>
            <a:r>
              <a:rPr lang="ru-RU" dirty="0" err="1" smtClean="0"/>
              <a:t>діб</a:t>
            </a:r>
            <a:r>
              <a:rPr lang="ru-RU" dirty="0" smtClean="0"/>
              <a:t> </a:t>
            </a:r>
            <a:r>
              <a:rPr lang="ru-RU" dirty="0"/>
              <a:t>на шляху </a:t>
            </a:r>
            <a:r>
              <a:rPr lang="ru-RU" dirty="0" err="1"/>
              <a:t>ескадри</a:t>
            </a:r>
            <a:r>
              <a:rPr lang="ru-RU" dirty="0"/>
              <a:t> стали </a:t>
            </a:r>
            <a:r>
              <a:rPr lang="ru-RU" dirty="0" err="1"/>
              <a:t>з'являтися</a:t>
            </a:r>
            <a:r>
              <a:rPr lang="ru-RU" dirty="0"/>
              <a:t> пучки </a:t>
            </a:r>
            <a:r>
              <a:rPr lang="ru-RU" dirty="0" err="1"/>
              <a:t>водоростей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ставало все </a:t>
            </a:r>
            <a:r>
              <a:rPr lang="ru-RU" dirty="0" err="1"/>
              <a:t>більше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, 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незабаром</a:t>
            </a:r>
            <a:r>
              <a:rPr lang="ru-RU" dirty="0"/>
              <a:t> морякам </a:t>
            </a:r>
            <a:r>
              <a:rPr lang="ru-RU" dirty="0" err="1"/>
              <a:t>здалося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пливуть</a:t>
            </a:r>
            <a:r>
              <a:rPr lang="ru-RU" dirty="0"/>
              <a:t> по </a:t>
            </a:r>
            <a:r>
              <a:rPr lang="ru-RU" dirty="0" err="1"/>
              <a:t>безкрайньому</a:t>
            </a:r>
            <a:r>
              <a:rPr lang="ru-RU" dirty="0"/>
              <a:t> зеленому </a:t>
            </a:r>
            <a:r>
              <a:rPr lang="ru-RU" dirty="0" err="1"/>
              <a:t>лузі</a:t>
            </a:r>
            <a:r>
              <a:rPr lang="ru-RU" dirty="0"/>
              <a:t>. Так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Саргасове</a:t>
            </a:r>
            <a:r>
              <a:rPr lang="ru-RU" dirty="0"/>
              <a:t> море.12 </a:t>
            </a:r>
            <a:r>
              <a:rPr lang="ru-RU" dirty="0" err="1"/>
              <a:t>жовтня</a:t>
            </a:r>
            <a:r>
              <a:rPr lang="ru-RU" dirty="0"/>
              <a:t> з корабля «</a:t>
            </a:r>
            <a:r>
              <a:rPr lang="ru-RU" dirty="0" err="1"/>
              <a:t>Пінта</a:t>
            </a:r>
            <a:r>
              <a:rPr lang="ru-RU" dirty="0"/>
              <a:t>» </a:t>
            </a:r>
            <a:r>
              <a:rPr lang="ru-RU" dirty="0" err="1"/>
              <a:t>пролунав</a:t>
            </a:r>
            <a:r>
              <a:rPr lang="ru-RU" dirty="0"/>
              <a:t> </a:t>
            </a:r>
            <a:r>
              <a:rPr lang="ru-RU" dirty="0" err="1"/>
              <a:t>вигук</a:t>
            </a:r>
            <a:r>
              <a:rPr lang="ru-RU" dirty="0"/>
              <a:t>: «Земля, земля!"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підійшли</a:t>
            </a:r>
            <a:r>
              <a:rPr lang="ru-RU" dirty="0"/>
              <a:t> до острова, і на </a:t>
            </a:r>
            <a:r>
              <a:rPr lang="ru-RU" dirty="0" err="1"/>
              <a:t>другий</a:t>
            </a:r>
            <a:r>
              <a:rPr lang="ru-RU" dirty="0"/>
              <a:t> день Колумб </a:t>
            </a:r>
            <a:r>
              <a:rPr lang="ru-RU" dirty="0" err="1"/>
              <a:t>вже</a:t>
            </a:r>
            <a:r>
              <a:rPr lang="ru-RU" dirty="0"/>
              <a:t> поставив на </a:t>
            </a:r>
            <a:r>
              <a:rPr lang="ru-RU" dirty="0" err="1"/>
              <a:t>ньому</a:t>
            </a:r>
            <a:r>
              <a:rPr lang="ru-RU" dirty="0"/>
              <a:t> прапор </a:t>
            </a:r>
            <a:r>
              <a:rPr lang="ru-RU" dirty="0" err="1"/>
              <a:t>Кастилії</a:t>
            </a:r>
            <a:r>
              <a:rPr lang="ru-RU" dirty="0"/>
              <a:t> і дав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- Сан-Сальвадор. </a:t>
            </a:r>
            <a:r>
              <a:rPr lang="ru-RU" dirty="0" err="1"/>
              <a:t>Араваки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населяли </a:t>
            </a:r>
            <a:r>
              <a:rPr lang="ru-RU" dirty="0" err="1"/>
              <a:t>острів</a:t>
            </a:r>
            <a:r>
              <a:rPr lang="ru-RU" dirty="0"/>
              <a:t>, </a:t>
            </a:r>
            <a:r>
              <a:rPr lang="ru-RU" dirty="0" err="1" smtClean="0"/>
              <a:t>зустріли</a:t>
            </a:r>
            <a:r>
              <a:rPr lang="ru-RU" dirty="0" smtClean="0"/>
              <a:t> </a:t>
            </a:r>
            <a:r>
              <a:rPr lang="ru-RU" dirty="0" err="1"/>
              <a:t>іспанців</a:t>
            </a:r>
            <a:r>
              <a:rPr lang="ru-RU" dirty="0"/>
              <a:t> дружелюбно і </a:t>
            </a:r>
            <a:r>
              <a:rPr lang="ru-RU" dirty="0" err="1"/>
              <a:t>подарували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табака.28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експедиція</a:t>
            </a:r>
            <a:r>
              <a:rPr lang="ru-RU" dirty="0"/>
              <a:t> </a:t>
            </a:r>
            <a:r>
              <a:rPr lang="ru-RU" dirty="0" err="1"/>
              <a:t>висадилася</a:t>
            </a:r>
            <a:r>
              <a:rPr lang="ru-RU" dirty="0"/>
              <a:t> на </a:t>
            </a:r>
            <a:r>
              <a:rPr lang="ru-RU" dirty="0" err="1"/>
              <a:t>Кубі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Колумб </a:t>
            </a:r>
            <a:r>
              <a:rPr lang="ru-RU" dirty="0" err="1"/>
              <a:t>прийняв</a:t>
            </a:r>
            <a:r>
              <a:rPr lang="ru-RU" dirty="0"/>
              <a:t> за один з </a:t>
            </a:r>
            <a:r>
              <a:rPr lang="ru-RU" dirty="0" err="1"/>
              <a:t>півостровів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і назвав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Хуаной.Очікуваних</a:t>
            </a:r>
            <a:r>
              <a:rPr lang="ru-RU" dirty="0" smtClean="0"/>
              <a:t> </a:t>
            </a:r>
            <a:r>
              <a:rPr lang="ru-RU" dirty="0" err="1"/>
              <a:t>скарбів</a:t>
            </a:r>
            <a:r>
              <a:rPr lang="ru-RU" dirty="0"/>
              <a:t> </a:t>
            </a:r>
            <a:r>
              <a:rPr lang="ru-RU" dirty="0" err="1"/>
              <a:t>іспанці</a:t>
            </a:r>
            <a:r>
              <a:rPr lang="ru-RU" dirty="0"/>
              <a:t> тут не </a:t>
            </a:r>
            <a:r>
              <a:rPr lang="ru-RU" dirty="0" err="1"/>
              <a:t>виявили</a:t>
            </a:r>
            <a:r>
              <a:rPr lang="ru-RU" dirty="0"/>
              <a:t> і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курс на </a:t>
            </a:r>
            <a:r>
              <a:rPr lang="ru-RU" dirty="0" err="1"/>
              <a:t>схід</a:t>
            </a:r>
            <a:r>
              <a:rPr lang="ru-RU" dirty="0"/>
              <a:t> - там,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, </a:t>
            </a:r>
            <a:r>
              <a:rPr lang="ru-RU" dirty="0" err="1"/>
              <a:t>перебувала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Японія</a:t>
            </a:r>
            <a:r>
              <a:rPr lang="ru-RU" dirty="0"/>
              <a:t>. 6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r>
              <a:rPr lang="ru-RU" dirty="0" err="1"/>
              <a:t>слідуючи</a:t>
            </a:r>
            <a:r>
              <a:rPr lang="ru-RU" dirty="0"/>
              <a:t> </a:t>
            </a:r>
            <a:r>
              <a:rPr lang="ru-RU" dirty="0" err="1"/>
              <a:t>наміченим</a:t>
            </a:r>
            <a:r>
              <a:rPr lang="ru-RU" dirty="0"/>
              <a:t> </a:t>
            </a:r>
            <a:r>
              <a:rPr lang="ru-RU" dirty="0" smtClean="0"/>
              <a:t>курсам</a:t>
            </a:r>
            <a:r>
              <a:rPr lang="ru-RU" dirty="0"/>
              <a:t>, Колумб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Гаїті</a:t>
            </a:r>
            <a:r>
              <a:rPr lang="ru-RU" dirty="0"/>
              <a:t>, названий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Еспаньйолою</a:t>
            </a:r>
            <a:r>
              <a:rPr lang="ru-RU" dirty="0"/>
              <a:t>. </a:t>
            </a:r>
            <a:r>
              <a:rPr lang="ru-RU" dirty="0" smtClean="0"/>
              <a:t>Час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/>
              <a:t>пускатися</a:t>
            </a:r>
            <a:r>
              <a:rPr lang="ru-RU" dirty="0"/>
              <a:t> в </a:t>
            </a:r>
            <a:r>
              <a:rPr lang="ru-RU" dirty="0" err="1"/>
              <a:t>зворотний</a:t>
            </a:r>
            <a:r>
              <a:rPr lang="ru-RU" dirty="0"/>
              <a:t> шлях.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відкриті</a:t>
            </a:r>
            <a:r>
              <a:rPr lang="ru-RU" dirty="0"/>
              <a:t> ним, Колумб </a:t>
            </a:r>
            <a:r>
              <a:rPr lang="ru-RU" dirty="0" err="1"/>
              <a:t>прийняв</a:t>
            </a:r>
            <a:r>
              <a:rPr lang="ru-RU" dirty="0"/>
              <a:t> за </a:t>
            </a:r>
            <a:r>
              <a:rPr lang="ru-RU" dirty="0" err="1"/>
              <a:t>Східну</a:t>
            </a:r>
            <a:r>
              <a:rPr lang="ru-RU" dirty="0"/>
              <a:t> </a:t>
            </a:r>
            <a:r>
              <a:rPr lang="ru-RU" dirty="0" err="1"/>
              <a:t>Азію</a:t>
            </a:r>
            <a:r>
              <a:rPr lang="ru-RU" dirty="0"/>
              <a:t> і назвав </a:t>
            </a:r>
            <a:r>
              <a:rPr lang="ru-RU" dirty="0" err="1"/>
              <a:t>їх</a:t>
            </a:r>
            <a:r>
              <a:rPr lang="ru-RU" dirty="0"/>
              <a:t> Ост-</a:t>
            </a:r>
            <a:r>
              <a:rPr lang="ru-RU" dirty="0" err="1"/>
              <a:t>Індією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3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2983"/>
            <a:ext cx="9861994" cy="5126635"/>
          </a:xfrm>
        </p:spPr>
      </p:pic>
    </p:spTree>
    <p:extLst>
      <p:ext uri="{BB962C8B-B14F-4D97-AF65-F5344CB8AC3E}">
        <p14:creationId xmlns:p14="http://schemas.microsoft.com/office/powerpoint/2010/main" val="17789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373" y="107944"/>
            <a:ext cx="9404723" cy="1400530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sz="3200" dirty="0" smtClean="0"/>
              <a:t>Друга експедиція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508" y="1058769"/>
            <a:ext cx="9989893" cy="5327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першої</a:t>
            </a:r>
            <a:r>
              <a:rPr lang="ru-RU" sz="2200" dirty="0"/>
              <a:t> </a:t>
            </a:r>
            <a:r>
              <a:rPr lang="ru-RU" sz="2200" dirty="0" err="1"/>
              <a:t>експедиції</a:t>
            </a:r>
            <a:r>
              <a:rPr lang="ru-RU" sz="2200" dirty="0"/>
              <a:t> Колумб не </a:t>
            </a:r>
            <a:r>
              <a:rPr lang="ru-RU" sz="2200" dirty="0" err="1"/>
              <a:t>скупився</a:t>
            </a:r>
            <a:r>
              <a:rPr lang="ru-RU" sz="2200" dirty="0"/>
              <a:t> на </a:t>
            </a:r>
            <a:r>
              <a:rPr lang="ru-RU" sz="2200" dirty="0" err="1"/>
              <a:t>обіцянки</a:t>
            </a:r>
            <a:r>
              <a:rPr lang="ru-RU" sz="2200" dirty="0"/>
              <a:t>.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розумів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smtClean="0"/>
              <a:t>у </a:t>
            </a:r>
            <a:r>
              <a:rPr lang="ru-RU" sz="2200" dirty="0" err="1"/>
              <a:t>відкритих</a:t>
            </a:r>
            <a:r>
              <a:rPr lang="ru-RU" sz="2200" dirty="0"/>
              <a:t> ним землях </a:t>
            </a:r>
            <a:r>
              <a:rPr lang="ru-RU" sz="2200" dirty="0" err="1"/>
              <a:t>неодмінно</a:t>
            </a:r>
            <a:r>
              <a:rPr lang="ru-RU" sz="2200" dirty="0"/>
              <a:t> </a:t>
            </a:r>
            <a:r>
              <a:rPr lang="ru-RU" sz="2200" dirty="0" err="1"/>
              <a:t>повинні</a:t>
            </a:r>
            <a:r>
              <a:rPr lang="ru-RU" sz="2200" dirty="0"/>
              <a:t> бути </a:t>
            </a:r>
            <a:r>
              <a:rPr lang="ru-RU" sz="2200" dirty="0" err="1"/>
              <a:t>золотоносні</a:t>
            </a:r>
            <a:r>
              <a:rPr lang="ru-RU" sz="2200" dirty="0"/>
              <a:t> </a:t>
            </a:r>
            <a:r>
              <a:rPr lang="ru-RU" sz="2200" dirty="0" err="1"/>
              <a:t>райони.Через</a:t>
            </a:r>
            <a:r>
              <a:rPr lang="ru-RU" sz="2200" dirty="0"/>
              <a:t> </a:t>
            </a:r>
            <a:r>
              <a:rPr lang="ru-RU" sz="2200" dirty="0" err="1"/>
              <a:t>півроку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завершення</a:t>
            </a:r>
            <a:r>
              <a:rPr lang="ru-RU" sz="2200" dirty="0"/>
              <a:t> </a:t>
            </a:r>
            <a:r>
              <a:rPr lang="ru-RU" sz="2200" dirty="0" err="1"/>
              <a:t>першого</a:t>
            </a:r>
            <a:r>
              <a:rPr lang="ru-RU" sz="2200" dirty="0"/>
              <a:t> </a:t>
            </a:r>
            <a:r>
              <a:rPr lang="ru-RU" sz="2200" dirty="0" err="1"/>
              <a:t>плавання</a:t>
            </a:r>
            <a:r>
              <a:rPr lang="ru-RU" sz="2200" dirty="0"/>
              <a:t> </a:t>
            </a:r>
            <a:r>
              <a:rPr lang="ru-RU" sz="2200" dirty="0" err="1"/>
              <a:t>була</a:t>
            </a:r>
            <a:r>
              <a:rPr lang="ru-RU" sz="2200" dirty="0"/>
              <a:t> </a:t>
            </a:r>
            <a:r>
              <a:rPr lang="ru-RU" sz="2200" dirty="0" err="1"/>
              <a:t>підготовлена</a:t>
            </a:r>
            <a:r>
              <a:rPr lang="ru-RU" sz="2200" dirty="0"/>
              <a:t> ​​друга </a:t>
            </a:r>
            <a:r>
              <a:rPr lang="ru-RU" sz="2200" dirty="0" err="1"/>
              <a:t>експедиція</a:t>
            </a:r>
            <a:r>
              <a:rPr lang="ru-RU" sz="2200" dirty="0"/>
              <a:t> в </a:t>
            </a:r>
            <a:r>
              <a:rPr lang="ru-RU" sz="2200" dirty="0" err="1"/>
              <a:t>Новий</a:t>
            </a:r>
            <a:r>
              <a:rPr lang="ru-RU" sz="2200" dirty="0"/>
              <a:t> </a:t>
            </a:r>
            <a:r>
              <a:rPr lang="ru-RU" sz="2200" dirty="0" err="1" smtClean="0"/>
              <a:t>Світ</a:t>
            </a:r>
            <a:r>
              <a:rPr lang="ru-RU" sz="2200" dirty="0" smtClean="0"/>
              <a:t>. </a:t>
            </a:r>
            <a:r>
              <a:rPr lang="ru-RU" sz="2200" dirty="0"/>
              <a:t>У </a:t>
            </a:r>
            <a:r>
              <a:rPr lang="ru-RU" sz="2200" dirty="0" err="1"/>
              <a:t>плавання</a:t>
            </a:r>
            <a:r>
              <a:rPr lang="ru-RU" sz="2200" dirty="0"/>
              <a:t> </a:t>
            </a:r>
            <a:r>
              <a:rPr lang="ru-RU" sz="2200" dirty="0" err="1"/>
              <a:t>відправлялося</a:t>
            </a:r>
            <a:r>
              <a:rPr lang="ru-RU" sz="2200" dirty="0"/>
              <a:t> </a:t>
            </a:r>
            <a:r>
              <a:rPr lang="ru-RU" sz="2200" dirty="0" err="1" smtClean="0"/>
              <a:t>сімнадцять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корабл</a:t>
            </a:r>
            <a:r>
              <a:rPr lang="uk-UA" sz="2200" dirty="0"/>
              <a:t>і</a:t>
            </a:r>
            <a:r>
              <a:rPr lang="ru-RU" sz="2200" dirty="0" smtClean="0"/>
              <a:t>в. </a:t>
            </a:r>
            <a:r>
              <a:rPr lang="ru-RU" sz="2200" dirty="0"/>
              <a:t>25 </a:t>
            </a:r>
            <a:r>
              <a:rPr lang="ru-RU" sz="2200" dirty="0" err="1"/>
              <a:t>вересня</a:t>
            </a:r>
            <a:r>
              <a:rPr lang="ru-RU" sz="2200" dirty="0"/>
              <a:t> 1493 </a:t>
            </a:r>
            <a:r>
              <a:rPr lang="ru-RU" sz="2200" dirty="0" err="1"/>
              <a:t>флотилія</a:t>
            </a:r>
            <a:r>
              <a:rPr lang="ru-RU" sz="2200" dirty="0"/>
              <a:t> Колумба </a:t>
            </a:r>
            <a:r>
              <a:rPr lang="ru-RU" sz="2200" dirty="0" err="1"/>
              <a:t>вийшла</a:t>
            </a:r>
            <a:r>
              <a:rPr lang="ru-RU" sz="2200" dirty="0"/>
              <a:t> в море. </a:t>
            </a:r>
            <a:r>
              <a:rPr lang="ru-RU" sz="2200" dirty="0" err="1"/>
              <a:t>Ідучи</a:t>
            </a:r>
            <a:r>
              <a:rPr lang="ru-RU" sz="2200" dirty="0"/>
              <a:t> через Атлантику Колумб </a:t>
            </a:r>
            <a:r>
              <a:rPr lang="ru-RU" sz="2200" dirty="0" err="1"/>
              <a:t>відкрив</a:t>
            </a:r>
            <a:r>
              <a:rPr lang="ru-RU" sz="2200" dirty="0"/>
              <a:t> </a:t>
            </a:r>
            <a:r>
              <a:rPr lang="ru-RU" sz="2200" dirty="0" err="1"/>
              <a:t>Антильські</a:t>
            </a:r>
            <a:r>
              <a:rPr lang="ru-RU" sz="2200" dirty="0"/>
              <a:t> </a:t>
            </a:r>
            <a:r>
              <a:rPr lang="ru-RU" sz="2200" dirty="0" err="1"/>
              <a:t>острови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err="1" smtClean="0"/>
              <a:t>Під</a:t>
            </a:r>
            <a:r>
              <a:rPr lang="ru-RU" sz="2200" dirty="0" smtClean="0"/>
              <a:t> </a:t>
            </a:r>
            <a:r>
              <a:rPr lang="ru-RU" sz="2200" dirty="0"/>
              <a:t>час </a:t>
            </a:r>
            <a:r>
              <a:rPr lang="ru-RU" sz="2200" dirty="0" err="1"/>
              <a:t>другої</a:t>
            </a:r>
            <a:r>
              <a:rPr lang="ru-RU" sz="2200" dirty="0"/>
              <a:t> </a:t>
            </a:r>
            <a:r>
              <a:rPr lang="ru-RU" sz="2200" dirty="0" err="1"/>
              <a:t>подорожі</a:t>
            </a:r>
            <a:r>
              <a:rPr lang="ru-RU" sz="2200" dirty="0"/>
              <a:t> Колумб так і не </a:t>
            </a:r>
            <a:r>
              <a:rPr lang="ru-RU" sz="2200" dirty="0" err="1"/>
              <a:t>висадився</a:t>
            </a:r>
            <a:r>
              <a:rPr lang="ru-RU" sz="2200" dirty="0"/>
              <a:t> на материку, </a:t>
            </a:r>
            <a:r>
              <a:rPr lang="ru-RU" sz="2200" dirty="0" err="1"/>
              <a:t>цілком</a:t>
            </a:r>
            <a:r>
              <a:rPr lang="ru-RU" sz="2200" dirty="0"/>
              <a:t> </a:t>
            </a:r>
            <a:r>
              <a:rPr lang="ru-RU" sz="2200" dirty="0" err="1"/>
              <a:t>задовольняючись</a:t>
            </a:r>
            <a:r>
              <a:rPr lang="ru-RU" sz="2200" dirty="0"/>
              <a:t> </a:t>
            </a:r>
            <a:r>
              <a:rPr lang="ru-RU" sz="2200" dirty="0" err="1"/>
              <a:t>тими</a:t>
            </a:r>
            <a:r>
              <a:rPr lang="ru-RU" sz="2200" dirty="0"/>
              <a:t> скарбами,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виявив</a:t>
            </a:r>
            <a:r>
              <a:rPr lang="ru-RU" sz="2200" dirty="0"/>
              <a:t> на островах. У </a:t>
            </a:r>
            <a:r>
              <a:rPr lang="ru-RU" sz="2200" dirty="0" err="1"/>
              <a:t>березні</a:t>
            </a:r>
            <a:r>
              <a:rPr lang="ru-RU" sz="2200" dirty="0"/>
              <a:t> 1496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відправився</a:t>
            </a:r>
            <a:r>
              <a:rPr lang="ru-RU" sz="2200" dirty="0"/>
              <a:t> в </a:t>
            </a:r>
            <a:r>
              <a:rPr lang="ru-RU" sz="2200" dirty="0" err="1"/>
              <a:t>зворотний</a:t>
            </a:r>
            <a:r>
              <a:rPr lang="ru-RU" sz="2200" dirty="0"/>
              <a:t> шлях і в </a:t>
            </a:r>
            <a:r>
              <a:rPr lang="ru-RU" sz="2200" dirty="0" err="1"/>
              <a:t>червні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вже</a:t>
            </a:r>
            <a:r>
              <a:rPr lang="ru-RU" sz="2200" dirty="0"/>
              <a:t> в </a:t>
            </a:r>
            <a:r>
              <a:rPr lang="ru-RU" sz="2200" dirty="0" err="1" smtClean="0"/>
              <a:t>Кадисі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352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18" y="1152983"/>
            <a:ext cx="7128943" cy="4961744"/>
          </a:xfrm>
        </p:spPr>
      </p:pic>
    </p:spTree>
    <p:extLst>
      <p:ext uri="{BB962C8B-B14F-4D97-AF65-F5344CB8AC3E}">
        <p14:creationId xmlns:p14="http://schemas.microsoft.com/office/powerpoint/2010/main" val="29800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364" y="0"/>
            <a:ext cx="9404723" cy="1400530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sz="3200" dirty="0" err="1" smtClean="0"/>
              <a:t>Третя</a:t>
            </a:r>
            <a:r>
              <a:rPr lang="ru-RU" sz="3200" dirty="0" smtClean="0"/>
              <a:t> і </a:t>
            </a:r>
            <a:r>
              <a:rPr lang="ru-RU" sz="3200" dirty="0" err="1" smtClean="0"/>
              <a:t>четверта</a:t>
            </a:r>
            <a:r>
              <a:rPr lang="ru-RU" sz="3200" dirty="0" smtClean="0"/>
              <a:t> </a:t>
            </a:r>
            <a:r>
              <a:rPr lang="ru-RU" sz="3200" dirty="0" err="1" smtClean="0"/>
              <a:t>експедиц</a:t>
            </a:r>
            <a:r>
              <a:rPr lang="uk-UA" sz="3200" dirty="0" err="1" smtClean="0"/>
              <a:t>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63" y="823725"/>
            <a:ext cx="7075358" cy="5861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 1502 Колумбу </a:t>
            </a:r>
            <a:r>
              <a:rPr lang="ru-RU" dirty="0" err="1"/>
              <a:t>було</a:t>
            </a:r>
            <a:r>
              <a:rPr lang="ru-RU" dirty="0"/>
              <a:t> дано </a:t>
            </a:r>
            <a:r>
              <a:rPr lang="ru-RU" dirty="0" err="1"/>
              <a:t>дозвіл</a:t>
            </a:r>
            <a:r>
              <a:rPr lang="ru-RU" dirty="0"/>
              <a:t> на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. 9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err="1"/>
              <a:t>флотилія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складалася</a:t>
            </a:r>
            <a:r>
              <a:rPr lang="ru-RU" dirty="0"/>
              <a:t> з </a:t>
            </a:r>
            <a:r>
              <a:rPr lang="ru-RU" dirty="0" err="1"/>
              <a:t>чотирьох</a:t>
            </a:r>
            <a:r>
              <a:rPr lang="ru-RU" dirty="0"/>
              <a:t> невеликих </a:t>
            </a:r>
            <a:r>
              <a:rPr lang="ru-RU" dirty="0" err="1"/>
              <a:t>каравел</a:t>
            </a:r>
            <a:r>
              <a:rPr lang="ru-RU" dirty="0"/>
              <a:t>, </a:t>
            </a:r>
            <a:r>
              <a:rPr lang="ru-RU" dirty="0" err="1"/>
              <a:t>вийшла</a:t>
            </a:r>
            <a:r>
              <a:rPr lang="ru-RU" dirty="0"/>
              <a:t> з Кадіса.14 </a:t>
            </a:r>
            <a:r>
              <a:rPr lang="ru-RU" dirty="0" err="1"/>
              <a:t>серпня</a:t>
            </a:r>
            <a:r>
              <a:rPr lang="ru-RU" dirty="0"/>
              <a:t> </a:t>
            </a:r>
            <a:r>
              <a:rPr lang="ru-RU" dirty="0" err="1"/>
              <a:t>адмірал</a:t>
            </a:r>
            <a:r>
              <a:rPr lang="ru-RU" dirty="0"/>
              <a:t> сам того не </a:t>
            </a:r>
            <a:r>
              <a:rPr lang="ru-RU" dirty="0" err="1"/>
              <a:t>відаючи</a:t>
            </a:r>
            <a:r>
              <a:rPr lang="ru-RU" dirty="0"/>
              <a:t>, </a:t>
            </a:r>
            <a:r>
              <a:rPr lang="ru-RU" dirty="0" err="1"/>
              <a:t>вдруге</a:t>
            </a:r>
            <a:r>
              <a:rPr lang="ru-RU" dirty="0"/>
              <a:t> пристав до </a:t>
            </a:r>
            <a:r>
              <a:rPr lang="ru-RU" dirty="0" err="1"/>
              <a:t>берегів</a:t>
            </a:r>
            <a:r>
              <a:rPr lang="ru-RU" dirty="0"/>
              <a:t> Америки. </a:t>
            </a:r>
            <a:r>
              <a:rPr lang="ru-RU" dirty="0" err="1" smtClean="0"/>
              <a:t>Відкритій</a:t>
            </a:r>
            <a:r>
              <a:rPr lang="ru-RU" dirty="0" smtClean="0"/>
              <a:t> </a:t>
            </a:r>
            <a:r>
              <a:rPr lang="ru-RU" dirty="0"/>
              <a:t>ним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дав </a:t>
            </a:r>
            <a:r>
              <a:rPr lang="ru-RU" dirty="0" err="1"/>
              <a:t>ім'я</a:t>
            </a:r>
            <a:r>
              <a:rPr lang="ru-RU" dirty="0"/>
              <a:t> «Гондурас» («</a:t>
            </a:r>
            <a:r>
              <a:rPr lang="ru-RU" dirty="0" err="1"/>
              <a:t>Глибини</a:t>
            </a:r>
            <a:r>
              <a:rPr lang="ru-RU" dirty="0"/>
              <a:t>») - через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 smtClean="0"/>
              <a:t>прибережні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. </a:t>
            </a:r>
            <a:r>
              <a:rPr lang="ru-RU" dirty="0" err="1"/>
              <a:t>Рухаючись</a:t>
            </a:r>
            <a:r>
              <a:rPr lang="ru-RU" dirty="0"/>
              <a:t> на </a:t>
            </a:r>
            <a:r>
              <a:rPr lang="ru-RU" dirty="0" err="1"/>
              <a:t>південний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, Колумб </a:t>
            </a:r>
            <a:r>
              <a:rPr lang="ru-RU" dirty="0" err="1"/>
              <a:t>поплив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континенту, </a:t>
            </a:r>
            <a:r>
              <a:rPr lang="ru-RU" dirty="0" err="1"/>
              <a:t>щоночі</a:t>
            </a:r>
            <a:r>
              <a:rPr lang="ru-RU" dirty="0"/>
              <a:t> </a:t>
            </a:r>
            <a:r>
              <a:rPr lang="ru-RU" dirty="0" err="1"/>
              <a:t>кидаючи</a:t>
            </a:r>
            <a:r>
              <a:rPr lang="ru-RU" dirty="0"/>
              <a:t> </a:t>
            </a:r>
            <a:r>
              <a:rPr lang="ru-RU" dirty="0" err="1"/>
              <a:t>якір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втратити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очей.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Панами </a:t>
            </a:r>
            <a:r>
              <a:rPr lang="ru-RU" dirty="0" err="1"/>
              <a:t>індіанці</a:t>
            </a:r>
            <a:r>
              <a:rPr lang="ru-RU" dirty="0"/>
              <a:t> знаками </a:t>
            </a:r>
            <a:r>
              <a:rPr lang="ru-RU" dirty="0" err="1"/>
              <a:t>повідомили</a:t>
            </a:r>
            <a:r>
              <a:rPr lang="ru-RU" dirty="0"/>
              <a:t> </a:t>
            </a:r>
            <a:r>
              <a:rPr lang="ru-RU" dirty="0" err="1"/>
              <a:t>заморським</a:t>
            </a:r>
            <a:r>
              <a:rPr lang="ru-RU" dirty="0"/>
              <a:t> гостям,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глибині</a:t>
            </a:r>
            <a:r>
              <a:rPr lang="ru-RU" dirty="0"/>
              <a:t> континенту </a:t>
            </a:r>
            <a:r>
              <a:rPr lang="ru-RU" dirty="0" err="1"/>
              <a:t>лежить</a:t>
            </a:r>
            <a:r>
              <a:rPr lang="ru-RU" dirty="0"/>
              <a:t> край </a:t>
            </a:r>
            <a:r>
              <a:rPr lang="ru-RU" dirty="0" err="1"/>
              <a:t>Сігуаре</a:t>
            </a:r>
            <a:r>
              <a:rPr lang="ru-RU" dirty="0"/>
              <a:t>, </a:t>
            </a:r>
            <a:r>
              <a:rPr lang="ru-RU" dirty="0" err="1"/>
              <a:t>багатий</a:t>
            </a:r>
            <a:r>
              <a:rPr lang="ru-RU" dirty="0"/>
              <a:t> золотом, і </a:t>
            </a:r>
            <a:r>
              <a:rPr lang="ru-RU" dirty="0" err="1"/>
              <a:t>що</a:t>
            </a:r>
            <a:r>
              <a:rPr lang="ru-RU" dirty="0"/>
              <a:t> в краю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тече</a:t>
            </a:r>
            <a:r>
              <a:rPr lang="ru-RU" dirty="0"/>
              <a:t> велика </a:t>
            </a:r>
            <a:r>
              <a:rPr lang="ru-RU" dirty="0" err="1"/>
              <a:t>ріка</a:t>
            </a:r>
            <a:r>
              <a:rPr lang="ru-RU" dirty="0"/>
              <a:t>, а люди </a:t>
            </a:r>
            <a:r>
              <a:rPr lang="ru-RU" dirty="0" err="1"/>
              <a:t>живуть</a:t>
            </a:r>
            <a:r>
              <a:rPr lang="ru-RU" dirty="0"/>
              <a:t> в хороших </a:t>
            </a:r>
            <a:r>
              <a:rPr lang="ru-RU" dirty="0" err="1"/>
              <a:t>будинках</a:t>
            </a:r>
            <a:r>
              <a:rPr lang="ru-RU" dirty="0"/>
              <a:t> і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дорогий</a:t>
            </a:r>
            <a:r>
              <a:rPr lang="ru-RU" dirty="0"/>
              <a:t> </a:t>
            </a:r>
            <a:r>
              <a:rPr lang="ru-RU" dirty="0" err="1" smtClean="0"/>
              <a:t>одяг.Як</a:t>
            </a:r>
            <a:r>
              <a:rPr lang="ru-RU" dirty="0" smtClean="0"/>
              <a:t> </a:t>
            </a:r>
            <a:r>
              <a:rPr lang="ru-RU" dirty="0" err="1"/>
              <a:t>би</a:t>
            </a:r>
            <a:r>
              <a:rPr lang="ru-RU" dirty="0"/>
              <a:t> там не </a:t>
            </a:r>
            <a:r>
              <a:rPr lang="ru-RU" dirty="0" err="1"/>
              <a:t>було</a:t>
            </a:r>
            <a:r>
              <a:rPr lang="ru-RU" dirty="0"/>
              <a:t>, на </a:t>
            </a:r>
            <a:r>
              <a:rPr lang="ru-RU" dirty="0" err="1"/>
              <a:t>розшуки</a:t>
            </a:r>
            <a:r>
              <a:rPr lang="ru-RU" dirty="0"/>
              <a:t> </a:t>
            </a:r>
            <a:r>
              <a:rPr lang="ru-RU" dirty="0" err="1"/>
              <a:t>чарівної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у </a:t>
            </a:r>
            <a:r>
              <a:rPr lang="ru-RU" dirty="0" err="1"/>
              <a:t>іспанців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smtClean="0"/>
              <a:t>сил.12 </a:t>
            </a:r>
            <a:r>
              <a:rPr lang="ru-RU" dirty="0" err="1"/>
              <a:t>травня</a:t>
            </a:r>
            <a:r>
              <a:rPr lang="ru-RU" dirty="0"/>
              <a:t> 1503 </a:t>
            </a:r>
            <a:r>
              <a:rPr lang="ru-RU" dirty="0" err="1"/>
              <a:t>іспанські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підійшли</a:t>
            </a:r>
            <a:r>
              <a:rPr lang="ru-RU" dirty="0"/>
              <a:t> до </a:t>
            </a:r>
            <a:r>
              <a:rPr lang="ru-RU" dirty="0" err="1"/>
              <a:t>північних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smtClean="0"/>
              <a:t>Ямайки.17 листопада </a:t>
            </a:r>
            <a:r>
              <a:rPr lang="ru-RU" dirty="0"/>
              <a:t>1504 моряки ступили на </a:t>
            </a:r>
            <a:r>
              <a:rPr lang="ru-RU" dirty="0" err="1"/>
              <a:t>рідну</a:t>
            </a:r>
            <a:r>
              <a:rPr lang="ru-RU" dirty="0"/>
              <a:t> землю.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78" y="823724"/>
            <a:ext cx="4910322" cy="52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1916" cy="6832300"/>
          </a:xfrm>
        </p:spPr>
      </p:pic>
    </p:spTree>
    <p:extLst>
      <p:ext uri="{BB962C8B-B14F-4D97-AF65-F5344CB8AC3E}">
        <p14:creationId xmlns:p14="http://schemas.microsoft.com/office/powerpoint/2010/main" val="9677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668" y="0"/>
            <a:ext cx="9404723" cy="1400530"/>
          </a:xfrm>
        </p:spPr>
        <p:txBody>
          <a:bodyPr/>
          <a:lstStyle/>
          <a:p>
            <a:r>
              <a:rPr lang="uk-UA" dirty="0" smtClean="0"/>
              <a:t>               </a:t>
            </a:r>
            <a:r>
              <a:rPr lang="uk-UA" sz="3200" dirty="0" smtClean="0"/>
              <a:t>Адмірал на пенсії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00265"/>
            <a:ext cx="5426438" cy="6157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Уже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Америки Колумб </a:t>
            </a:r>
            <a:r>
              <a:rPr lang="ru-RU" dirty="0" err="1"/>
              <a:t>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 smtClean="0"/>
              <a:t>одніє</a:t>
            </a:r>
            <a:r>
              <a:rPr lang="uk-UA" dirty="0"/>
              <a:t>ї</a:t>
            </a:r>
            <a:r>
              <a:rPr lang="ru-RU" dirty="0" smtClean="0"/>
              <a:t> </a:t>
            </a:r>
            <a:r>
              <a:rPr lang="ru-RU" dirty="0" err="1"/>
              <a:t>експедиції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не </a:t>
            </a:r>
            <a:r>
              <a:rPr lang="ru-RU" dirty="0" err="1"/>
              <a:t>осилити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підірване</a:t>
            </a:r>
            <a:r>
              <a:rPr lang="ru-RU" dirty="0"/>
              <a:t>, напади </a:t>
            </a:r>
            <a:r>
              <a:rPr lang="ru-RU" dirty="0" err="1"/>
              <a:t>малярії</a:t>
            </a:r>
            <a:r>
              <a:rPr lang="ru-RU" dirty="0"/>
              <a:t> </a:t>
            </a:r>
            <a:r>
              <a:rPr lang="ru-RU" dirty="0" err="1"/>
              <a:t>поверталися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і </a:t>
            </a:r>
            <a:r>
              <a:rPr lang="ru-RU" dirty="0" err="1"/>
              <a:t>знову</a:t>
            </a:r>
            <a:r>
              <a:rPr lang="ru-RU" dirty="0"/>
              <a:t> з усе </a:t>
            </a:r>
            <a:r>
              <a:rPr lang="ru-RU" dirty="0" err="1"/>
              <a:t>зростаючою</a:t>
            </a:r>
            <a:r>
              <a:rPr lang="ru-RU" dirty="0"/>
              <a:t> силою. Повернувшись з </a:t>
            </a:r>
            <a:r>
              <a:rPr lang="ru-RU" dirty="0" err="1"/>
              <a:t>експедиції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відійти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справ. Золота, </a:t>
            </a:r>
            <a:r>
              <a:rPr lang="ru-RU" dirty="0" err="1"/>
              <a:t>привезеного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з Нового </a:t>
            </a:r>
            <a:r>
              <a:rPr lang="ru-RU" dirty="0" err="1" smtClean="0"/>
              <a:t>Світу,вистачало</a:t>
            </a:r>
            <a:r>
              <a:rPr lang="ru-RU" dirty="0" smtClean="0"/>
              <a:t> </a:t>
            </a:r>
            <a:r>
              <a:rPr lang="ru-RU" dirty="0"/>
              <a:t>на те,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прожити</a:t>
            </a:r>
            <a:r>
              <a:rPr lang="ru-RU" dirty="0"/>
              <a:t> </a:t>
            </a:r>
            <a:r>
              <a:rPr lang="ru-RU" dirty="0" err="1"/>
              <a:t>залишок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безбідно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адмірал</a:t>
            </a:r>
            <a:r>
              <a:rPr lang="ru-RU" dirty="0"/>
              <a:t> </a:t>
            </a:r>
            <a:r>
              <a:rPr lang="ru-RU" dirty="0" err="1"/>
              <a:t>віддалявся</a:t>
            </a:r>
            <a:r>
              <a:rPr lang="ru-RU" dirty="0"/>
              <a:t> на </a:t>
            </a:r>
            <a:r>
              <a:rPr lang="ru-RU" dirty="0" err="1"/>
              <a:t>спокій</a:t>
            </a:r>
            <a:r>
              <a:rPr lang="ru-RU" dirty="0"/>
              <a:t>. Але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себе в </a:t>
            </a:r>
            <a:r>
              <a:rPr lang="ru-RU" dirty="0" err="1"/>
              <a:t>званні</a:t>
            </a:r>
            <a:r>
              <a:rPr lang="ru-RU" dirty="0"/>
              <a:t> </a:t>
            </a:r>
            <a:r>
              <a:rPr lang="ru-RU" dirty="0" err="1"/>
              <a:t>віце</a:t>
            </a:r>
            <a:r>
              <a:rPr lang="ru-RU" dirty="0"/>
              <a:t>-короля </a:t>
            </a:r>
            <a:r>
              <a:rPr lang="ru-RU" dirty="0" err="1" smtClean="0"/>
              <a:t>колоній.На</a:t>
            </a:r>
            <a:r>
              <a:rPr lang="ru-RU" dirty="0" smtClean="0"/>
              <a:t> </a:t>
            </a:r>
            <a:r>
              <a:rPr lang="ru-RU" dirty="0"/>
              <a:t>жаль, </a:t>
            </a:r>
            <a:r>
              <a:rPr lang="ru-RU" dirty="0" err="1"/>
              <a:t>надіям</a:t>
            </a:r>
            <a:r>
              <a:rPr lang="ru-RU" dirty="0"/>
              <a:t> Колумба не </a:t>
            </a:r>
            <a:r>
              <a:rPr lang="ru-RU" dirty="0" err="1"/>
              <a:t>судилося</a:t>
            </a:r>
            <a:r>
              <a:rPr lang="ru-RU" dirty="0"/>
              <a:t> </a:t>
            </a:r>
            <a:r>
              <a:rPr lang="ru-RU" dirty="0" err="1"/>
              <a:t>здійснитися</a:t>
            </a:r>
            <a:r>
              <a:rPr lang="ru-RU" dirty="0"/>
              <a:t>. Королева </a:t>
            </a:r>
            <a:r>
              <a:rPr lang="ru-RU" dirty="0" err="1"/>
              <a:t>Ізабелла</a:t>
            </a:r>
            <a:r>
              <a:rPr lang="ru-RU" dirty="0"/>
              <a:t>, </a:t>
            </a:r>
            <a:r>
              <a:rPr lang="ru-RU" dirty="0" err="1" smtClean="0"/>
              <a:t>благоволівша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нього</a:t>
            </a:r>
            <a:r>
              <a:rPr lang="ru-RU" dirty="0"/>
              <a:t>, померла через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прибуття</a:t>
            </a:r>
            <a:r>
              <a:rPr lang="ru-RU" dirty="0"/>
              <a:t> до </a:t>
            </a:r>
            <a:r>
              <a:rPr lang="ru-RU" dirty="0" err="1"/>
              <a:t>Іспанії</a:t>
            </a:r>
            <a:r>
              <a:rPr lang="ru-RU" dirty="0"/>
              <a:t>. Фердинанд </a:t>
            </a:r>
            <a:r>
              <a:rPr lang="ru-RU" dirty="0" smtClean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незговірливий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старий</a:t>
            </a:r>
            <a:r>
              <a:rPr lang="ru-RU" dirty="0"/>
              <a:t> моряк </a:t>
            </a:r>
            <a:r>
              <a:rPr lang="ru-RU" dirty="0" err="1"/>
              <a:t>переїжджав</a:t>
            </a:r>
            <a:r>
              <a:rPr lang="ru-RU" dirty="0"/>
              <a:t> з </a:t>
            </a:r>
            <a:r>
              <a:rPr lang="ru-RU" dirty="0" err="1"/>
              <a:t>місця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 за двором, </a:t>
            </a:r>
            <a:r>
              <a:rPr lang="ru-RU" dirty="0" err="1"/>
              <a:t>безуспішно</a:t>
            </a:r>
            <a:r>
              <a:rPr lang="ru-RU" dirty="0"/>
              <a:t>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королівських</a:t>
            </a:r>
            <a:r>
              <a:rPr lang="ru-RU" dirty="0"/>
              <a:t> </a:t>
            </a:r>
            <a:r>
              <a:rPr lang="ru-RU" dirty="0" smtClean="0"/>
              <a:t>милостей.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44" y="869429"/>
            <a:ext cx="5741232" cy="57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358" y="1636941"/>
            <a:ext cx="5664748" cy="1400530"/>
          </a:xfrm>
        </p:spPr>
        <p:txBody>
          <a:bodyPr/>
          <a:lstStyle/>
          <a:p>
            <a:r>
              <a:rPr lang="ru-RU" dirty="0"/>
              <a:t>Колумб і королева </a:t>
            </a:r>
            <a:r>
              <a:rPr lang="ru-RU" dirty="0" err="1"/>
              <a:t>Ізабелла</a:t>
            </a:r>
            <a:r>
              <a:rPr lang="ru-RU" dirty="0"/>
              <a:t>. Фрагмент </a:t>
            </a:r>
            <a:r>
              <a:rPr lang="ru-RU" dirty="0" err="1"/>
              <a:t>пам'ятника</a:t>
            </a:r>
            <a:r>
              <a:rPr lang="ru-RU" dirty="0"/>
              <a:t> Колумбу в </a:t>
            </a:r>
            <a:r>
              <a:rPr lang="ru-RU" dirty="0" err="1"/>
              <a:t>Мадриді</a:t>
            </a:r>
            <a:r>
              <a:rPr lang="ru-RU" dirty="0"/>
              <a:t> (1885</a:t>
            </a:r>
            <a:r>
              <a:rPr lang="ru-RU" dirty="0" smtClean="0"/>
              <a:t>):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00" y="0"/>
            <a:ext cx="6417300" cy="6822487"/>
          </a:xfrm>
        </p:spPr>
      </p:pic>
    </p:spTree>
    <p:extLst>
      <p:ext uri="{BB962C8B-B14F-4D97-AF65-F5344CB8AC3E}">
        <p14:creationId xmlns:p14="http://schemas.microsoft.com/office/powerpoint/2010/main" val="10147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026046" cy="4793841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Христофор Колумб</a:t>
            </a:r>
            <a:b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(1451-1506)</a:t>
            </a:r>
            <a:b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мене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важливе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по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собі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можливість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плавати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надається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ним».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8363" y="3866728"/>
            <a:ext cx="3678549" cy="4195481"/>
          </a:xfrm>
        </p:spPr>
        <p:txBody>
          <a:bodyPr/>
          <a:lstStyle/>
          <a:p>
            <a:r>
              <a:rPr lang="ru-RU" dirty="0"/>
              <a:t>Помер </a:t>
            </a:r>
            <a:r>
              <a:rPr lang="ru-RU" dirty="0" err="1"/>
              <a:t>вимовивши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слова: «У </a:t>
            </a:r>
            <a:r>
              <a:rPr lang="ru-RU" dirty="0" err="1"/>
              <a:t>твої</a:t>
            </a:r>
            <a:r>
              <a:rPr lang="ru-RU" dirty="0"/>
              <a:t> руки, Господи, я вручаю </a:t>
            </a:r>
            <a:r>
              <a:rPr lang="ru-RU" dirty="0" err="1"/>
              <a:t>мій</a:t>
            </a:r>
            <a:r>
              <a:rPr lang="ru-RU" dirty="0"/>
              <a:t> дух», 20 </a:t>
            </a:r>
            <a:r>
              <a:rPr lang="ru-RU" dirty="0" err="1"/>
              <a:t>травня</a:t>
            </a:r>
            <a:r>
              <a:rPr lang="ru-RU" dirty="0"/>
              <a:t> 1506 року в </a:t>
            </a:r>
            <a:r>
              <a:rPr lang="ru-RU" dirty="0" err="1"/>
              <a:t>іспанському</a:t>
            </a:r>
            <a:r>
              <a:rPr lang="ru-RU" dirty="0"/>
              <a:t> </a:t>
            </a:r>
            <a:r>
              <a:rPr lang="ru-RU" dirty="0" err="1" smtClean="0"/>
              <a:t>Вальядоліді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Похований</a:t>
            </a:r>
            <a:r>
              <a:rPr lang="ru-RU" dirty="0" smtClean="0"/>
              <a:t> </a:t>
            </a:r>
            <a:r>
              <a:rPr lang="ru-RU" dirty="0"/>
              <a:t>у Кафедральному </a:t>
            </a:r>
            <a:r>
              <a:rPr lang="ru-RU" dirty="0" err="1"/>
              <a:t>соборі</a:t>
            </a:r>
            <a:r>
              <a:rPr lang="ru-RU" dirty="0"/>
              <a:t> в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Луїса</a:t>
            </a:r>
            <a:r>
              <a:rPr lang="ru-RU" dirty="0"/>
              <a:t> де </a:t>
            </a:r>
            <a:r>
              <a:rPr lang="ru-RU" dirty="0" err="1"/>
              <a:t>Серда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Севілья</a:t>
            </a:r>
            <a:r>
              <a:rPr lang="ru-RU" dirty="0"/>
              <a:t> (</a:t>
            </a:r>
            <a:r>
              <a:rPr lang="ru-RU" dirty="0" err="1"/>
              <a:t>Іспанія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011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Автографи</a:t>
            </a:r>
            <a:r>
              <a:rPr lang="ru-RU" dirty="0" smtClean="0"/>
              <a:t> Колумба: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15" y="2717662"/>
            <a:ext cx="8444927" cy="3109024"/>
          </a:xfrm>
        </p:spPr>
      </p:pic>
    </p:spTree>
    <p:extLst>
      <p:ext uri="{BB962C8B-B14F-4D97-AF65-F5344CB8AC3E}">
        <p14:creationId xmlns:p14="http://schemas.microsoft.com/office/powerpoint/2010/main" val="21559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48" y="2013511"/>
            <a:ext cx="6174414" cy="1400530"/>
          </a:xfrm>
        </p:spPr>
        <p:txBody>
          <a:bodyPr/>
          <a:lstStyle/>
          <a:p>
            <a:r>
              <a:rPr lang="ru-RU" dirty="0" smtClean="0"/>
              <a:t>Коп</a:t>
            </a:r>
            <a:r>
              <a:rPr lang="uk-UA" dirty="0" smtClean="0"/>
              <a:t>і</a:t>
            </a:r>
            <a:r>
              <a:rPr lang="ru-RU" dirty="0" smtClean="0"/>
              <a:t>я судна «Санта </a:t>
            </a:r>
            <a:r>
              <a:rPr lang="ru-RU" dirty="0" err="1" smtClean="0"/>
              <a:t>Марія</a:t>
            </a:r>
            <a:r>
              <a:rPr lang="ru-RU" dirty="0" smtClean="0"/>
              <a:t>»,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подорожував</a:t>
            </a:r>
            <a:r>
              <a:rPr lang="ru-RU" dirty="0" smtClean="0"/>
              <a:t> Колумб: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97" y="-29918"/>
            <a:ext cx="6091003" cy="6887918"/>
          </a:xfrm>
        </p:spPr>
      </p:pic>
    </p:spTree>
    <p:extLst>
      <p:ext uri="{BB962C8B-B14F-4D97-AF65-F5344CB8AC3E}">
        <p14:creationId xmlns:p14="http://schemas.microsoft.com/office/powerpoint/2010/main" val="17268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411" y="1741873"/>
            <a:ext cx="4949841" cy="1400530"/>
          </a:xfrm>
        </p:spPr>
        <p:txBody>
          <a:bodyPr/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</a:t>
            </a:r>
            <a:r>
              <a:rPr lang="ru-RU" dirty="0"/>
              <a:t>Христофору Колумбу в </a:t>
            </a:r>
            <a:r>
              <a:rPr lang="ru-RU" dirty="0" err="1" smtClean="0"/>
              <a:t>Жироні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3" y="0"/>
            <a:ext cx="7425128" cy="6858000"/>
          </a:xfrm>
        </p:spPr>
      </p:pic>
    </p:spTree>
    <p:extLst>
      <p:ext uri="{BB962C8B-B14F-4D97-AF65-F5344CB8AC3E}">
        <p14:creationId xmlns:p14="http://schemas.microsoft.com/office/powerpoint/2010/main" val="8571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2728" y="1726882"/>
            <a:ext cx="9262387" cy="1400530"/>
          </a:xfrm>
        </p:spPr>
        <p:txBody>
          <a:bodyPr/>
          <a:lstStyle/>
          <a:p>
            <a:r>
              <a:rPr lang="uk-UA" sz="6000" dirty="0" smtClean="0"/>
              <a:t>        </a:t>
            </a:r>
            <a:r>
              <a:rPr lang="uk-UA" sz="6000" dirty="0" smtClean="0">
                <a:solidFill>
                  <a:srgbClr val="00B0F0"/>
                </a:solidFill>
              </a:rPr>
              <a:t>Дякую за увагу!!!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453" y="1277178"/>
            <a:ext cx="3356263" cy="1400530"/>
          </a:xfrm>
        </p:spPr>
        <p:txBody>
          <a:bodyPr/>
          <a:lstStyle/>
          <a:p>
            <a:r>
              <a:rPr lang="ru-RU" dirty="0"/>
              <a:t>Памятник Христофору Колумбу, </a:t>
            </a:r>
            <a:r>
              <a:rPr lang="ru-RU" dirty="0" smtClean="0"/>
              <a:t>Санто-Доминго: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10" y="0"/>
            <a:ext cx="5743790" cy="6858000"/>
          </a:xfrm>
        </p:spPr>
      </p:pic>
    </p:spTree>
    <p:extLst>
      <p:ext uri="{BB962C8B-B14F-4D97-AF65-F5344CB8AC3E}">
        <p14:creationId xmlns:p14="http://schemas.microsoft.com/office/powerpoint/2010/main" val="31402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718" y="0"/>
            <a:ext cx="4669365" cy="1400530"/>
          </a:xfrm>
        </p:spPr>
        <p:txBody>
          <a:bodyPr/>
          <a:lstStyle/>
          <a:p>
            <a:r>
              <a:rPr lang="ru-RU" dirty="0" err="1"/>
              <a:t>Любов</a:t>
            </a:r>
            <a:r>
              <a:rPr lang="ru-RU" dirty="0"/>
              <a:t> до моря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00265"/>
            <a:ext cx="6250898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/>
              <a:t>Христофор Колумб </a:t>
            </a:r>
            <a:r>
              <a:rPr lang="ru-RU" sz="1900" dirty="0" err="1" smtClean="0"/>
              <a:t>з'явився</a:t>
            </a:r>
            <a:r>
              <a:rPr lang="ru-RU" sz="1900" dirty="0" smtClean="0"/>
              <a:t> </a:t>
            </a:r>
            <a:r>
              <a:rPr lang="ru-RU" sz="1900" dirty="0"/>
              <a:t>на </a:t>
            </a:r>
            <a:r>
              <a:rPr lang="ru-RU" sz="1900" dirty="0" err="1"/>
              <a:t>світ</a:t>
            </a:r>
            <a:r>
              <a:rPr lang="ru-RU" sz="1900" dirty="0"/>
              <a:t> у </a:t>
            </a:r>
            <a:r>
              <a:rPr lang="ru-RU" sz="1900" dirty="0" err="1"/>
              <a:t>родині</a:t>
            </a:r>
            <a:r>
              <a:rPr lang="ru-RU" sz="1900" dirty="0"/>
              <a:t> </a:t>
            </a:r>
            <a:r>
              <a:rPr lang="ru-RU" sz="1900" dirty="0" err="1"/>
              <a:t>Доменіко</a:t>
            </a:r>
            <a:r>
              <a:rPr lang="ru-RU" sz="1900" dirty="0"/>
              <a:t> Коломбо, </a:t>
            </a:r>
            <a:r>
              <a:rPr lang="ru-RU" sz="1900" dirty="0" err="1" smtClean="0"/>
              <a:t>генуезького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вівчаря</a:t>
            </a:r>
            <a:r>
              <a:rPr lang="ru-RU" sz="1900" dirty="0" smtClean="0"/>
              <a:t>, </a:t>
            </a:r>
            <a:r>
              <a:rPr lang="ru-RU" sz="1900" dirty="0" err="1"/>
              <a:t>шановного</a:t>
            </a:r>
            <a:r>
              <a:rPr lang="ru-RU" sz="1900" dirty="0"/>
              <a:t> члена </a:t>
            </a:r>
            <a:r>
              <a:rPr lang="ru-RU" sz="1900" dirty="0" err="1"/>
              <a:t>своєї</a:t>
            </a:r>
            <a:r>
              <a:rPr lang="ru-RU" sz="1900" dirty="0"/>
              <a:t> </a:t>
            </a:r>
            <a:r>
              <a:rPr lang="ru-RU" sz="1900" dirty="0" err="1" smtClean="0"/>
              <a:t>гільдії.Прагнучи</a:t>
            </a:r>
            <a:r>
              <a:rPr lang="ru-RU" sz="1900" dirty="0" smtClean="0"/>
              <a:t> </a:t>
            </a:r>
            <a:r>
              <a:rPr lang="ru-RU" sz="1900" dirty="0" err="1"/>
              <a:t>примножити</a:t>
            </a:r>
            <a:r>
              <a:rPr lang="ru-RU" sz="1900" dirty="0"/>
              <a:t> </a:t>
            </a:r>
            <a:r>
              <a:rPr lang="ru-RU" sz="1900" dirty="0" err="1"/>
              <a:t>капітали</a:t>
            </a:r>
            <a:r>
              <a:rPr lang="ru-RU" sz="1900" dirty="0" smtClean="0"/>
              <a:t>, </a:t>
            </a:r>
            <a:r>
              <a:rPr lang="ru-RU" sz="1900" dirty="0" err="1" smtClean="0"/>
              <a:t>він</a:t>
            </a:r>
            <a:r>
              <a:rPr lang="ru-RU" sz="1900" dirty="0" smtClean="0"/>
              <a:t> </a:t>
            </a:r>
            <a:r>
              <a:rPr lang="ru-RU" sz="1900" dirty="0" err="1" smtClean="0"/>
              <a:t>подався</a:t>
            </a:r>
            <a:r>
              <a:rPr lang="ru-RU" sz="1900" dirty="0" smtClean="0"/>
              <a:t> </a:t>
            </a:r>
            <a:r>
              <a:rPr lang="ru-RU" sz="1900" dirty="0"/>
              <a:t>в </a:t>
            </a:r>
            <a:r>
              <a:rPr lang="ru-RU" sz="1900" dirty="0" err="1"/>
              <a:t>ризиковані</a:t>
            </a:r>
            <a:r>
              <a:rPr lang="ru-RU" sz="1900" dirty="0"/>
              <a:t> </a:t>
            </a:r>
            <a:r>
              <a:rPr lang="ru-RU" sz="1900" dirty="0" err="1"/>
              <a:t>підприємства</a:t>
            </a:r>
            <a:r>
              <a:rPr lang="ru-RU" sz="1900" dirty="0"/>
              <a:t>, </a:t>
            </a:r>
            <a:r>
              <a:rPr lang="ru-RU" sz="1900" dirty="0" err="1"/>
              <a:t>пов'язані</a:t>
            </a:r>
            <a:r>
              <a:rPr lang="ru-RU" sz="1900" dirty="0"/>
              <a:t> з </a:t>
            </a:r>
            <a:r>
              <a:rPr lang="ru-RU" sz="1900" dirty="0" err="1"/>
              <a:t>торгівлею</a:t>
            </a:r>
            <a:r>
              <a:rPr lang="ru-RU" sz="1900" dirty="0"/>
              <a:t> </a:t>
            </a:r>
            <a:r>
              <a:rPr lang="ru-RU" sz="1900" dirty="0" smtClean="0"/>
              <a:t>сира </a:t>
            </a:r>
            <a:r>
              <a:rPr lang="ru-RU" sz="1900" dirty="0"/>
              <a:t>і </a:t>
            </a:r>
            <a:r>
              <a:rPr lang="ru-RU" sz="1900" dirty="0" smtClean="0"/>
              <a:t>вина. </a:t>
            </a:r>
            <a:r>
              <a:rPr lang="ru-RU" sz="1900" dirty="0"/>
              <a:t>У </a:t>
            </a:r>
            <a:r>
              <a:rPr lang="ru-RU" sz="1900" dirty="0" err="1"/>
              <a:t>цьому</a:t>
            </a:r>
            <a:r>
              <a:rPr lang="ru-RU" sz="1900" dirty="0"/>
              <a:t>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тямив</a:t>
            </a:r>
            <a:r>
              <a:rPr lang="ru-RU" sz="1900" dirty="0"/>
              <a:t> мало і скоро </a:t>
            </a:r>
            <a:r>
              <a:rPr lang="ru-RU" sz="1900" dirty="0" err="1"/>
              <a:t>прогорів</a:t>
            </a:r>
            <a:r>
              <a:rPr lang="ru-RU" sz="1900" dirty="0"/>
              <a:t>. Грошей на те, </a:t>
            </a:r>
            <a:r>
              <a:rPr lang="ru-RU" sz="1900" dirty="0" err="1"/>
              <a:t>щоб</a:t>
            </a:r>
            <a:r>
              <a:rPr lang="ru-RU" sz="1900" dirty="0"/>
              <a:t> </a:t>
            </a:r>
            <a:r>
              <a:rPr lang="ru-RU" sz="1900" dirty="0" err="1"/>
              <a:t>дати</a:t>
            </a:r>
            <a:r>
              <a:rPr lang="ru-RU" sz="1900" dirty="0"/>
              <a:t> Христофору </a:t>
            </a:r>
            <a:r>
              <a:rPr lang="ru-RU" sz="1900" dirty="0" err="1" smtClean="0"/>
              <a:t>порядну</a:t>
            </a:r>
            <a:r>
              <a:rPr lang="ru-RU" sz="1900" dirty="0" smtClean="0"/>
              <a:t> </a:t>
            </a:r>
            <a:r>
              <a:rPr lang="ru-RU" sz="1900" dirty="0" err="1" smtClean="0"/>
              <a:t>освіту</a:t>
            </a:r>
            <a:r>
              <a:rPr lang="ru-RU" sz="1900" dirty="0" smtClean="0"/>
              <a:t> </a:t>
            </a:r>
            <a:r>
              <a:rPr lang="ru-RU" sz="1900" dirty="0"/>
              <a:t>у </a:t>
            </a:r>
            <a:r>
              <a:rPr lang="ru-RU" sz="1900" dirty="0" err="1"/>
              <a:t>Доменіко</a:t>
            </a:r>
            <a:r>
              <a:rPr lang="ru-RU" sz="1900" dirty="0"/>
              <a:t> не </a:t>
            </a:r>
            <a:r>
              <a:rPr lang="ru-RU" sz="1900" dirty="0" err="1"/>
              <a:t>було</a:t>
            </a:r>
            <a:r>
              <a:rPr lang="ru-RU" sz="1900" dirty="0"/>
              <a:t>. </a:t>
            </a:r>
            <a:r>
              <a:rPr lang="ru-RU" sz="1900" dirty="0" err="1"/>
              <a:t>Крім</a:t>
            </a:r>
            <a:r>
              <a:rPr lang="ru-RU" sz="1900" dirty="0"/>
              <a:t> того, </a:t>
            </a:r>
            <a:r>
              <a:rPr lang="ru-RU" sz="1900" dirty="0" err="1"/>
              <a:t>син</a:t>
            </a:r>
            <a:r>
              <a:rPr lang="ru-RU" sz="1900" dirty="0"/>
              <a:t> </a:t>
            </a:r>
            <a:r>
              <a:rPr lang="ru-RU" sz="1900" dirty="0" err="1"/>
              <a:t>потрібен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йому</a:t>
            </a:r>
            <a:r>
              <a:rPr lang="ru-RU" sz="1900" dirty="0"/>
              <a:t> в </a:t>
            </a:r>
            <a:r>
              <a:rPr lang="ru-RU" sz="1900" dirty="0" err="1"/>
              <a:t>якості</a:t>
            </a:r>
            <a:r>
              <a:rPr lang="ru-RU" sz="1900" dirty="0"/>
              <a:t> </a:t>
            </a:r>
            <a:r>
              <a:rPr lang="ru-RU" sz="1900" dirty="0" err="1"/>
              <a:t>помічника</a:t>
            </a:r>
            <a:r>
              <a:rPr lang="ru-RU" sz="1900" dirty="0"/>
              <a:t>. Тому </a:t>
            </a:r>
            <a:r>
              <a:rPr lang="ru-RU" sz="1900" dirty="0" err="1" smtClean="0"/>
              <a:t>період</a:t>
            </a:r>
            <a:r>
              <a:rPr lang="ru-RU" sz="1900" dirty="0" smtClean="0"/>
              <a:t> </a:t>
            </a:r>
            <a:r>
              <a:rPr lang="ru-RU" sz="1900" dirty="0" err="1" smtClean="0"/>
              <a:t>вчення</a:t>
            </a:r>
            <a:r>
              <a:rPr lang="ru-RU" sz="1900" dirty="0" smtClean="0"/>
              <a:t> </a:t>
            </a:r>
            <a:r>
              <a:rPr lang="ru-RU" sz="1900" dirty="0"/>
              <a:t>не </a:t>
            </a:r>
            <a:r>
              <a:rPr lang="ru-RU" sz="1900" dirty="0" err="1"/>
              <a:t>затягнувся</a:t>
            </a:r>
            <a:r>
              <a:rPr lang="ru-RU" sz="1900" dirty="0"/>
              <a:t> для </a:t>
            </a:r>
            <a:r>
              <a:rPr lang="ru-RU" sz="1900" dirty="0" err="1"/>
              <a:t>майбутнього</a:t>
            </a:r>
            <a:r>
              <a:rPr lang="ru-RU" sz="1900" dirty="0"/>
              <a:t> </a:t>
            </a:r>
            <a:r>
              <a:rPr lang="ru-RU" sz="1900" dirty="0" err="1"/>
              <a:t>мореплавця</a:t>
            </a:r>
            <a:r>
              <a:rPr lang="ru-RU" sz="1900" dirty="0"/>
              <a:t> </a:t>
            </a:r>
            <a:r>
              <a:rPr lang="ru-RU" sz="1900" dirty="0" err="1" smtClean="0"/>
              <a:t>надовго</a:t>
            </a:r>
            <a:r>
              <a:rPr lang="ru-RU" sz="1900" dirty="0" smtClean="0"/>
              <a:t>, </a:t>
            </a:r>
            <a:r>
              <a:rPr lang="ru-RU" sz="1900" dirty="0" err="1"/>
              <a:t>зовсім</a:t>
            </a:r>
            <a:r>
              <a:rPr lang="ru-RU" sz="1900" dirty="0"/>
              <a:t> </a:t>
            </a:r>
            <a:r>
              <a:rPr lang="ru-RU" sz="1900" dirty="0" err="1"/>
              <a:t>ще</a:t>
            </a:r>
            <a:r>
              <a:rPr lang="ru-RU" sz="1900" dirty="0"/>
              <a:t> хлопчиком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увійшов</a:t>
            </a:r>
            <a:r>
              <a:rPr lang="ru-RU" sz="1900" dirty="0"/>
              <a:t> у справу батька. У </a:t>
            </a:r>
            <a:r>
              <a:rPr lang="ru-RU" sz="1900" dirty="0" err="1"/>
              <a:t>цю</a:t>
            </a:r>
            <a:r>
              <a:rPr lang="ru-RU" sz="1900" dirty="0"/>
              <a:t> пору </a:t>
            </a:r>
            <a:r>
              <a:rPr lang="ru-RU" sz="1900" dirty="0" err="1"/>
              <a:t>він</a:t>
            </a:r>
            <a:r>
              <a:rPr lang="ru-RU" sz="1900" dirty="0"/>
              <a:t> уже знав,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торгівля</a:t>
            </a:r>
            <a:r>
              <a:rPr lang="ru-RU" sz="1900" dirty="0"/>
              <a:t> - не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 smtClean="0"/>
              <a:t>покликання</a:t>
            </a:r>
            <a:r>
              <a:rPr lang="ru-RU" sz="1900" dirty="0"/>
              <a:t>.</a:t>
            </a:r>
            <a:r>
              <a:rPr lang="ru-RU" sz="1900" dirty="0" smtClean="0"/>
              <a:t> </a:t>
            </a:r>
            <a:r>
              <a:rPr lang="ru-RU" sz="1900" dirty="0" err="1" smtClean="0"/>
              <a:t>Куди</a:t>
            </a:r>
            <a:r>
              <a:rPr lang="ru-RU" sz="1900" dirty="0" smtClean="0"/>
              <a:t> </a:t>
            </a:r>
            <a:r>
              <a:rPr lang="ru-RU" sz="1900" dirty="0" err="1"/>
              <a:t>більш</a:t>
            </a:r>
            <a:r>
              <a:rPr lang="ru-RU" sz="1900" dirty="0"/>
              <a:t> </a:t>
            </a:r>
            <a:r>
              <a:rPr lang="ru-RU" sz="1900" dirty="0" err="1"/>
              <a:t>привабливою</a:t>
            </a:r>
            <a:r>
              <a:rPr lang="ru-RU" sz="1900" dirty="0"/>
              <a:t> </a:t>
            </a:r>
            <a:r>
              <a:rPr lang="ru-RU" sz="1900" dirty="0" err="1"/>
              <a:t>здавалася</a:t>
            </a:r>
            <a:r>
              <a:rPr lang="ru-RU" sz="1900" dirty="0"/>
              <a:t> </a:t>
            </a:r>
            <a:r>
              <a:rPr lang="ru-RU" sz="1900" dirty="0" err="1"/>
              <a:t>йому</a:t>
            </a:r>
            <a:r>
              <a:rPr lang="ru-RU" sz="1900" dirty="0"/>
              <a:t> </a:t>
            </a:r>
            <a:r>
              <a:rPr lang="ru-RU" sz="1900" dirty="0" smtClean="0"/>
              <a:t>робота </a:t>
            </a:r>
            <a:r>
              <a:rPr lang="ru-RU" sz="1900" dirty="0" err="1"/>
              <a:t>капітана</a:t>
            </a:r>
            <a:r>
              <a:rPr lang="ru-RU" sz="1900" dirty="0"/>
              <a:t>. Христофор </a:t>
            </a:r>
            <a:r>
              <a:rPr lang="ru-RU" sz="1900" dirty="0" err="1"/>
              <a:t>вперше</a:t>
            </a:r>
            <a:r>
              <a:rPr lang="ru-RU" sz="1900" dirty="0"/>
              <a:t> </a:t>
            </a:r>
            <a:r>
              <a:rPr lang="ru-RU" sz="1900" dirty="0" err="1"/>
              <a:t>відправився</a:t>
            </a:r>
            <a:r>
              <a:rPr lang="ru-RU" sz="1900" dirty="0"/>
              <a:t> у </a:t>
            </a:r>
            <a:r>
              <a:rPr lang="ru-RU" sz="1900" dirty="0" err="1"/>
              <a:t>плавання</a:t>
            </a:r>
            <a:r>
              <a:rPr lang="ru-RU" sz="1900" dirty="0"/>
              <a:t>, коли </a:t>
            </a:r>
            <a:r>
              <a:rPr lang="ru-RU" sz="1900" dirty="0" err="1"/>
              <a:t>йому</a:t>
            </a:r>
            <a:r>
              <a:rPr lang="ru-RU" sz="1900" dirty="0"/>
              <a:t> </a:t>
            </a:r>
            <a:r>
              <a:rPr lang="ru-RU" sz="1900" dirty="0" err="1"/>
              <a:t>було</a:t>
            </a:r>
            <a:r>
              <a:rPr lang="ru-RU" sz="1900" dirty="0"/>
              <a:t> десять </a:t>
            </a:r>
            <a:r>
              <a:rPr lang="ru-RU" sz="1900" dirty="0" err="1"/>
              <a:t>років</a:t>
            </a:r>
            <a:r>
              <a:rPr lang="ru-RU" sz="1900" dirty="0"/>
              <a:t>. </a:t>
            </a:r>
            <a:r>
              <a:rPr lang="ru-RU" sz="1900" dirty="0" err="1"/>
              <a:t>Тоді</a:t>
            </a:r>
            <a:r>
              <a:rPr lang="ru-RU" sz="1900" dirty="0"/>
              <a:t>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супроводжував</a:t>
            </a:r>
            <a:r>
              <a:rPr lang="ru-RU" sz="1900" dirty="0"/>
              <a:t> </a:t>
            </a:r>
            <a:r>
              <a:rPr lang="ru-RU" sz="1900" dirty="0" err="1"/>
              <a:t>свого</a:t>
            </a:r>
            <a:r>
              <a:rPr lang="ru-RU" sz="1900" dirty="0"/>
              <a:t> батька на торговому </a:t>
            </a:r>
            <a:r>
              <a:rPr lang="ru-RU" sz="1900" dirty="0" err="1"/>
              <a:t>судні</a:t>
            </a:r>
            <a:r>
              <a:rPr lang="ru-RU" sz="1900" dirty="0"/>
              <a:t> з </a:t>
            </a:r>
            <a:r>
              <a:rPr lang="ru-RU" sz="1900" dirty="0" err="1"/>
              <a:t>вантажем</a:t>
            </a:r>
            <a:r>
              <a:rPr lang="ru-RU" sz="1900" dirty="0"/>
              <a:t> </a:t>
            </a:r>
            <a:r>
              <a:rPr lang="ru-RU" sz="1900" dirty="0" err="1" smtClean="0"/>
              <a:t>вовни</a:t>
            </a:r>
            <a:r>
              <a:rPr lang="ru-RU" sz="1900" dirty="0" smtClean="0"/>
              <a:t>. </a:t>
            </a:r>
            <a:r>
              <a:rPr lang="ru-RU" sz="1900" dirty="0"/>
              <a:t>І, </a:t>
            </a:r>
            <a:r>
              <a:rPr lang="ru-RU" sz="1900" dirty="0" err="1"/>
              <a:t>поки</a:t>
            </a:r>
            <a:r>
              <a:rPr lang="ru-RU" sz="1900" dirty="0"/>
              <a:t> </a:t>
            </a:r>
            <a:r>
              <a:rPr lang="ru-RU" sz="1900" dirty="0" err="1"/>
              <a:t>батько</a:t>
            </a:r>
            <a:r>
              <a:rPr lang="ru-RU" sz="1900" dirty="0"/>
              <a:t> </a:t>
            </a:r>
            <a:r>
              <a:rPr lang="ru-RU" sz="1900" dirty="0" err="1"/>
              <a:t>турбувався</a:t>
            </a:r>
            <a:r>
              <a:rPr lang="ru-RU" sz="1900" dirty="0"/>
              <a:t> про </a:t>
            </a:r>
            <a:r>
              <a:rPr lang="ru-RU" sz="1900" dirty="0" err="1"/>
              <a:t>збереження</a:t>
            </a:r>
            <a:r>
              <a:rPr lang="ru-RU" sz="1900" dirty="0"/>
              <a:t> товару, </a:t>
            </a:r>
            <a:r>
              <a:rPr lang="ru-RU" sz="1900" dirty="0" err="1"/>
              <a:t>він</a:t>
            </a:r>
            <a:r>
              <a:rPr lang="ru-RU" sz="1900" dirty="0"/>
              <a:t> на </a:t>
            </a:r>
            <a:r>
              <a:rPr lang="ru-RU" sz="1900" dirty="0" err="1"/>
              <a:t>повні</a:t>
            </a:r>
            <a:r>
              <a:rPr lang="ru-RU" sz="1900" dirty="0"/>
              <a:t> груди </a:t>
            </a:r>
            <a:r>
              <a:rPr lang="ru-RU" sz="1900" dirty="0" err="1"/>
              <a:t>вдихав</a:t>
            </a:r>
            <a:r>
              <a:rPr lang="ru-RU" sz="1900" dirty="0"/>
              <a:t> </a:t>
            </a:r>
            <a:r>
              <a:rPr lang="ru-RU" sz="1900" dirty="0" err="1"/>
              <a:t>морське</a:t>
            </a:r>
            <a:r>
              <a:rPr lang="ru-RU" sz="1900" dirty="0"/>
              <a:t> </a:t>
            </a:r>
            <a:r>
              <a:rPr lang="ru-RU" sz="1900" dirty="0" err="1"/>
              <a:t>повітря</a:t>
            </a:r>
            <a:r>
              <a:rPr lang="ru-RU" sz="1900" dirty="0"/>
              <a:t> і в перший раз в </a:t>
            </a:r>
            <a:r>
              <a:rPr lang="ru-RU" sz="1900" dirty="0" err="1"/>
              <a:t>житті</a:t>
            </a:r>
            <a:r>
              <a:rPr lang="ru-RU" sz="1900" dirty="0"/>
              <a:t> </a:t>
            </a:r>
            <a:r>
              <a:rPr lang="ru-RU" sz="1900" dirty="0" err="1"/>
              <a:t>відчував</a:t>
            </a:r>
            <a:r>
              <a:rPr lang="ru-RU" sz="1900" dirty="0"/>
              <a:t> себе </a:t>
            </a:r>
            <a:r>
              <a:rPr lang="ru-RU" sz="1900" dirty="0" err="1"/>
              <a:t>по-справжньому</a:t>
            </a:r>
            <a:r>
              <a:rPr lang="ru-RU" sz="1900" dirty="0"/>
              <a:t> </a:t>
            </a:r>
            <a:r>
              <a:rPr lang="ru-RU" sz="1900" dirty="0" err="1"/>
              <a:t>щасливим</a:t>
            </a:r>
            <a:r>
              <a:rPr lang="ru-RU" sz="1900" dirty="0"/>
              <a:t>. Хлопчик </a:t>
            </a:r>
            <a:r>
              <a:rPr lang="ru-RU" sz="1900" dirty="0" err="1"/>
              <a:t>мріяв</a:t>
            </a:r>
            <a:r>
              <a:rPr lang="ru-RU" sz="1900" dirty="0"/>
              <a:t> </a:t>
            </a:r>
            <a:r>
              <a:rPr lang="ru-RU" sz="1900" dirty="0" err="1"/>
              <a:t>присвятити</a:t>
            </a:r>
            <a:r>
              <a:rPr lang="ru-RU" sz="1900" dirty="0"/>
              <a:t> морю все </a:t>
            </a:r>
            <a:r>
              <a:rPr lang="ru-RU" sz="1900" dirty="0" err="1"/>
              <a:t>своє</a:t>
            </a:r>
            <a:r>
              <a:rPr lang="ru-RU" sz="1900" dirty="0"/>
              <a:t> </a:t>
            </a:r>
            <a:r>
              <a:rPr lang="ru-RU" sz="1900" dirty="0" err="1"/>
              <a:t>життя</a:t>
            </a:r>
            <a:r>
              <a:rPr lang="ru-RU" sz="19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8" y="700264"/>
            <a:ext cx="4646951" cy="58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89" y="1853248"/>
            <a:ext cx="4285653" cy="1400530"/>
          </a:xfrm>
        </p:spPr>
        <p:txBody>
          <a:bodyPr/>
          <a:lstStyle/>
          <a:p>
            <a:r>
              <a:rPr lang="ru-RU" dirty="0"/>
              <a:t>Памятник Христофору Колумбу в </a:t>
            </a:r>
            <a:r>
              <a:rPr lang="ru-RU" dirty="0" err="1"/>
              <a:t>Баракоа</a:t>
            </a:r>
            <a:r>
              <a:rPr lang="ru-RU" dirty="0"/>
              <a:t> (Куба</a:t>
            </a:r>
            <a:r>
              <a:rPr lang="ru-RU" dirty="0" smtClean="0"/>
              <a:t>):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39" y="0"/>
            <a:ext cx="7679961" cy="6858000"/>
          </a:xfrm>
        </p:spPr>
      </p:pic>
    </p:spTree>
    <p:extLst>
      <p:ext uri="{BB962C8B-B14F-4D97-AF65-F5344CB8AC3E}">
        <p14:creationId xmlns:p14="http://schemas.microsoft.com/office/powerpoint/2010/main" val="31478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101" y="0"/>
            <a:ext cx="6018480" cy="1400530"/>
          </a:xfrm>
        </p:spPr>
        <p:txBody>
          <a:bodyPr/>
          <a:lstStyle/>
          <a:p>
            <a:r>
              <a:rPr lang="ru-RU" sz="2800" dirty="0"/>
              <a:t>Л</a:t>
            </a:r>
            <a:r>
              <a:rPr lang="ru-RU" sz="2800" dirty="0" smtClean="0"/>
              <a:t>егендарна </a:t>
            </a:r>
            <a:r>
              <a:rPr lang="ru-RU" sz="2800" dirty="0" err="1" smtClean="0"/>
              <a:t>корабельна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аварія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775" y="700265"/>
            <a:ext cx="5387429" cy="5809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У1476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/>
              <a:t>Колумб </a:t>
            </a:r>
            <a:r>
              <a:rPr lang="ru-RU" dirty="0" err="1"/>
              <a:t>перебував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Колумба,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однофамільця</a:t>
            </a:r>
            <a:r>
              <a:rPr lang="ru-RU" dirty="0"/>
              <a:t>, корсара на </a:t>
            </a:r>
            <a:r>
              <a:rPr lang="ru-RU" dirty="0" err="1"/>
              <a:t>французькій</a:t>
            </a:r>
            <a:r>
              <a:rPr lang="ru-RU" dirty="0"/>
              <a:t> </a:t>
            </a:r>
            <a:r>
              <a:rPr lang="ru-RU" dirty="0" err="1"/>
              <a:t>службі</a:t>
            </a:r>
            <a:r>
              <a:rPr lang="ru-RU" dirty="0"/>
              <a:t>. У </a:t>
            </a:r>
            <a:r>
              <a:rPr lang="ru-RU" dirty="0" err="1"/>
              <a:t>південно-західній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Португалії</a:t>
            </a:r>
            <a:r>
              <a:rPr lang="ru-RU" dirty="0"/>
              <a:t> (</a:t>
            </a:r>
            <a:r>
              <a:rPr lang="ru-RU" dirty="0" err="1"/>
              <a:t>мис</a:t>
            </a:r>
            <a:r>
              <a:rPr lang="ru-RU" dirty="0"/>
              <a:t> Сан-</a:t>
            </a:r>
            <a:r>
              <a:rPr lang="ru-RU" dirty="0" err="1"/>
              <a:t>Висенти</a:t>
            </a:r>
            <a:r>
              <a:rPr lang="ru-RU" dirty="0"/>
              <a:t>) </a:t>
            </a:r>
            <a:r>
              <a:rPr lang="ru-RU" dirty="0" err="1"/>
              <a:t>флотилія</a:t>
            </a:r>
            <a:r>
              <a:rPr lang="ru-RU" dirty="0"/>
              <a:t> Колумба напала на </a:t>
            </a:r>
            <a:r>
              <a:rPr lang="ru-RU" dirty="0" err="1"/>
              <a:t>венеціанські</a:t>
            </a:r>
            <a:r>
              <a:rPr lang="ru-RU" dirty="0"/>
              <a:t> </a:t>
            </a:r>
            <a:r>
              <a:rPr lang="ru-RU" dirty="0" err="1"/>
              <a:t>галери</a:t>
            </a:r>
            <a:r>
              <a:rPr lang="ru-RU" dirty="0"/>
              <a:t>. </a:t>
            </a:r>
            <a:r>
              <a:rPr lang="ru-RU" dirty="0" err="1"/>
              <a:t>Корабель</a:t>
            </a:r>
            <a:r>
              <a:rPr lang="ru-RU" dirty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перебував</a:t>
            </a:r>
            <a:r>
              <a:rPr lang="ru-RU" dirty="0" smtClean="0"/>
              <a:t> Христофор,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підпалений</a:t>
            </a:r>
            <a:r>
              <a:rPr lang="ru-RU" dirty="0"/>
              <a:t>, весь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екіпаж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, і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відкривачу</a:t>
            </a:r>
            <a:r>
              <a:rPr lang="ru-RU" dirty="0" smtClean="0"/>
              <a:t> </a:t>
            </a:r>
            <a:r>
              <a:rPr lang="ru-RU" dirty="0"/>
              <a:t>Америки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врятуватися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відмінним</a:t>
            </a:r>
            <a:r>
              <a:rPr lang="ru-RU" dirty="0"/>
              <a:t> </a:t>
            </a:r>
            <a:r>
              <a:rPr lang="ru-RU" dirty="0" err="1"/>
              <a:t>плавцем</a:t>
            </a:r>
            <a:r>
              <a:rPr lang="ru-RU" dirty="0"/>
              <a:t> і, </a:t>
            </a:r>
            <a:r>
              <a:rPr lang="ru-RU" dirty="0" err="1"/>
              <a:t>тримаючись</a:t>
            </a:r>
            <a:r>
              <a:rPr lang="ru-RU" dirty="0"/>
              <a:t> за весло, </a:t>
            </a:r>
            <a:r>
              <a:rPr lang="ru-RU" dirty="0" err="1"/>
              <a:t>досяг</a:t>
            </a:r>
            <a:r>
              <a:rPr lang="ru-RU" dirty="0"/>
              <a:t> </a:t>
            </a:r>
            <a:r>
              <a:rPr lang="ru-RU" dirty="0" err="1"/>
              <a:t>прибережних</a:t>
            </a:r>
            <a:r>
              <a:rPr lang="ru-RU" dirty="0"/>
              <a:t> вод,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підібрав</a:t>
            </a:r>
            <a:r>
              <a:rPr lang="ru-RU" dirty="0"/>
              <a:t> </a:t>
            </a:r>
            <a:r>
              <a:rPr lang="ru-RU" dirty="0" err="1"/>
              <a:t>місцевий</a:t>
            </a:r>
            <a:r>
              <a:rPr lang="ru-RU" dirty="0"/>
              <a:t> </a:t>
            </a:r>
            <a:r>
              <a:rPr lang="ru-RU" dirty="0" err="1"/>
              <a:t>рибалка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рибалка</a:t>
            </a:r>
            <a:r>
              <a:rPr lang="ru-RU" dirty="0"/>
              <a:t> </a:t>
            </a:r>
            <a:r>
              <a:rPr lang="ru-RU" dirty="0" err="1" smtClean="0"/>
              <a:t>дізнався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Лісабоні</a:t>
            </a:r>
            <a:r>
              <a:rPr lang="ru-RU" dirty="0" smtClean="0"/>
              <a:t> </a:t>
            </a:r>
            <a:r>
              <a:rPr lang="ru-RU" dirty="0" err="1"/>
              <a:t>живе</a:t>
            </a:r>
            <a:r>
              <a:rPr lang="ru-RU" dirty="0"/>
              <a:t> брат </a:t>
            </a:r>
            <a:r>
              <a:rPr lang="ru-RU" dirty="0" err="1"/>
              <a:t>врятованого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моряка, </a:t>
            </a:r>
            <a:r>
              <a:rPr lang="ru-RU" dirty="0" err="1"/>
              <a:t>Бартоломео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посприяв</a:t>
            </a:r>
            <a:r>
              <a:rPr lang="ru-RU" dirty="0" smtClean="0"/>
              <a:t> </a:t>
            </a:r>
            <a:r>
              <a:rPr lang="ru-RU" dirty="0" err="1"/>
              <a:t>возз'єднанню</a:t>
            </a:r>
            <a:r>
              <a:rPr lang="ru-RU" dirty="0"/>
              <a:t> </a:t>
            </a:r>
            <a:r>
              <a:rPr lang="ru-RU" dirty="0" err="1"/>
              <a:t>братів</a:t>
            </a:r>
            <a:r>
              <a:rPr lang="ru-RU" dirty="0"/>
              <a:t>. </a:t>
            </a:r>
            <a:r>
              <a:rPr lang="ru-RU" dirty="0" err="1"/>
              <a:t>Бартоломео</a:t>
            </a:r>
            <a:r>
              <a:rPr lang="ru-RU" dirty="0"/>
              <a:t> забрав Христофора в </a:t>
            </a:r>
            <a:r>
              <a:rPr lang="ru-RU" dirty="0" err="1"/>
              <a:t>Лісабон</a:t>
            </a:r>
            <a:r>
              <a:rPr lang="ru-RU" dirty="0"/>
              <a:t>, де вони </a:t>
            </a:r>
            <a:r>
              <a:rPr lang="ru-RU" dirty="0" err="1"/>
              <a:t>деякий</a:t>
            </a:r>
            <a:r>
              <a:rPr lang="ru-RU" dirty="0"/>
              <a:t> час жили </a:t>
            </a:r>
            <a:r>
              <a:rPr lang="ru-RU" dirty="0" smtClean="0"/>
              <a:t>разом.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03" y="839449"/>
            <a:ext cx="5619704" cy="54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5" y="1711892"/>
            <a:ext cx="3417757" cy="1400530"/>
          </a:xfrm>
        </p:spPr>
        <p:txBody>
          <a:bodyPr/>
          <a:lstStyle/>
          <a:p>
            <a:r>
              <a:rPr lang="ru-RU" dirty="0"/>
              <a:t>Статуя </a:t>
            </a:r>
            <a:r>
              <a:rPr lang="ru-RU" dirty="0" smtClean="0"/>
              <a:t>Христофора </a:t>
            </a:r>
            <a:r>
              <a:rPr lang="ru-RU" dirty="0"/>
              <a:t>Колумба Нью </a:t>
            </a:r>
            <a:r>
              <a:rPr lang="ru-RU" dirty="0" smtClean="0"/>
              <a:t>Йорк: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6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11" y="0"/>
            <a:ext cx="6570689" cy="6858000"/>
          </a:xfrm>
        </p:spPr>
      </p:pic>
    </p:spTree>
    <p:extLst>
      <p:ext uri="{BB962C8B-B14F-4D97-AF65-F5344CB8AC3E}">
        <p14:creationId xmlns:p14="http://schemas.microsoft.com/office/powerpoint/2010/main" val="20466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175" y="0"/>
            <a:ext cx="5508814" cy="1400530"/>
          </a:xfrm>
        </p:spPr>
        <p:txBody>
          <a:bodyPr/>
          <a:lstStyle/>
          <a:p>
            <a:r>
              <a:rPr lang="ru-RU" sz="3200" dirty="0"/>
              <a:t> Колумб </a:t>
            </a:r>
            <a:r>
              <a:rPr lang="ru-RU" sz="3200" dirty="0" err="1"/>
              <a:t>робить</a:t>
            </a:r>
            <a:r>
              <a:rPr lang="ru-RU" sz="3200" dirty="0"/>
              <a:t> </a:t>
            </a:r>
            <a:r>
              <a:rPr lang="ru-RU" sz="3200" dirty="0" err="1"/>
              <a:t>пропозиції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3882"/>
            <a:ext cx="5576341" cy="6274118"/>
          </a:xfrm>
        </p:spPr>
        <p:txBody>
          <a:bodyPr>
            <a:normAutofit/>
          </a:bodyPr>
          <a:lstStyle/>
          <a:p>
            <a:r>
              <a:rPr lang="ru-RU" dirty="0"/>
              <a:t>У 1479 </a:t>
            </a:r>
            <a:r>
              <a:rPr lang="ru-RU" dirty="0" err="1"/>
              <a:t>році</a:t>
            </a:r>
            <a:r>
              <a:rPr lang="ru-RU" dirty="0"/>
              <a:t> Христофор Колумб </a:t>
            </a:r>
            <a:r>
              <a:rPr lang="ru-RU" dirty="0" err="1"/>
              <a:t>одружився</a:t>
            </a:r>
            <a:r>
              <a:rPr lang="ru-RU" dirty="0"/>
              <a:t> на </a:t>
            </a:r>
            <a:r>
              <a:rPr lang="ru-RU" dirty="0" err="1" smtClean="0"/>
              <a:t>Філіппі</a:t>
            </a:r>
            <a:r>
              <a:rPr lang="ru-RU" dirty="0" smtClean="0"/>
              <a:t> </a:t>
            </a:r>
            <a:r>
              <a:rPr lang="ru-RU" dirty="0" err="1" smtClean="0"/>
              <a:t>Мунь</a:t>
            </a:r>
            <a:r>
              <a:rPr lang="uk-UA" dirty="0" smtClean="0"/>
              <a:t>ї</a:t>
            </a:r>
            <a:r>
              <a:rPr lang="ru-RU" dirty="0" smtClean="0"/>
              <a:t>ш</a:t>
            </a:r>
            <a:r>
              <a:rPr lang="ru-RU" dirty="0"/>
              <a:t>, </a:t>
            </a:r>
            <a:r>
              <a:rPr lang="ru-RU" dirty="0" err="1" smtClean="0"/>
              <a:t>дочці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/>
              <a:t>мореплавця</a:t>
            </a:r>
            <a:r>
              <a:rPr lang="ru-RU" dirty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одруження</a:t>
            </a:r>
            <a:r>
              <a:rPr lang="ru-RU" dirty="0"/>
              <a:t> </a:t>
            </a:r>
            <a:r>
              <a:rPr lang="ru-RU" dirty="0" err="1" smtClean="0"/>
              <a:t>зміцнило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становище в </a:t>
            </a:r>
            <a:r>
              <a:rPr lang="ru-RU" dirty="0" err="1"/>
              <a:t>колі</a:t>
            </a:r>
            <a:r>
              <a:rPr lang="ru-RU" dirty="0"/>
              <a:t> </a:t>
            </a:r>
            <a:r>
              <a:rPr lang="ru-RU" dirty="0" err="1"/>
              <a:t>португальських</a:t>
            </a:r>
            <a:r>
              <a:rPr lang="ru-RU" dirty="0"/>
              <a:t> </a:t>
            </a:r>
            <a:r>
              <a:rPr lang="ru-RU" dirty="0" err="1"/>
              <a:t>мореплавців</a:t>
            </a:r>
            <a:r>
              <a:rPr lang="ru-RU" dirty="0"/>
              <a:t>, </a:t>
            </a:r>
            <a:r>
              <a:rPr lang="ru-RU" dirty="0" err="1" smtClean="0"/>
              <a:t>зробило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своїм</a:t>
            </a:r>
            <a:r>
              <a:rPr lang="ru-RU" dirty="0"/>
              <a:t>» </a:t>
            </a:r>
            <a:r>
              <a:rPr lang="ru-RU" dirty="0" err="1"/>
              <a:t>серед</a:t>
            </a:r>
            <a:r>
              <a:rPr lang="ru-RU" dirty="0"/>
              <a:t> них. </a:t>
            </a:r>
            <a:r>
              <a:rPr lang="ru-RU" dirty="0" err="1" smtClean="0"/>
              <a:t>Розмови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далекі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, </a:t>
            </a:r>
            <a:r>
              <a:rPr lang="ru-RU" dirty="0" err="1" smtClean="0"/>
              <a:t>велися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моряків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часто. </a:t>
            </a:r>
            <a:r>
              <a:rPr lang="ru-RU" dirty="0" err="1"/>
              <a:t>Ймовірно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Колумб не на жарт </a:t>
            </a:r>
            <a:r>
              <a:rPr lang="ru-RU" dirty="0" err="1"/>
              <a:t>загорівся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подібне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. 1484 року </a:t>
            </a:r>
            <a:r>
              <a:rPr lang="ru-RU" dirty="0" err="1"/>
              <a:t>він</a:t>
            </a:r>
            <a:r>
              <a:rPr lang="ru-RU" dirty="0"/>
              <a:t> представив </a:t>
            </a:r>
            <a:r>
              <a:rPr lang="ru-RU" dirty="0" err="1"/>
              <a:t>свій</a:t>
            </a:r>
            <a:r>
              <a:rPr lang="ru-RU" dirty="0"/>
              <a:t> проект Жуану </a:t>
            </a:r>
            <a:r>
              <a:rPr lang="en-US" dirty="0"/>
              <a:t>II, </a:t>
            </a:r>
            <a:r>
              <a:rPr lang="ru-RU" dirty="0"/>
              <a:t>новому королю </a:t>
            </a:r>
            <a:r>
              <a:rPr lang="ru-RU" dirty="0" err="1"/>
              <a:t>Португалії</a:t>
            </a:r>
            <a:r>
              <a:rPr lang="ru-RU" dirty="0"/>
              <a:t>, але </a:t>
            </a:r>
            <a:r>
              <a:rPr lang="ru-RU" dirty="0" err="1"/>
              <a:t>зустрів</a:t>
            </a:r>
            <a:r>
              <a:rPr lang="ru-RU" dirty="0"/>
              <a:t> </a:t>
            </a:r>
            <a:r>
              <a:rPr lang="ru-RU" dirty="0" err="1"/>
              <a:t>відмову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Математична</a:t>
            </a:r>
            <a:r>
              <a:rPr lang="ru-RU" dirty="0"/>
              <a:t> Хунта (</a:t>
            </a:r>
            <a:r>
              <a:rPr lang="ru-RU" dirty="0" err="1" smtClean="0"/>
              <a:t>Лісабонскька</a:t>
            </a:r>
            <a:r>
              <a:rPr lang="ru-RU" dirty="0" smtClean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астрономії</a:t>
            </a:r>
            <a:r>
              <a:rPr lang="ru-RU" dirty="0"/>
              <a:t> та математики)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«</a:t>
            </a:r>
            <a:r>
              <a:rPr lang="ru-RU" dirty="0" err="1"/>
              <a:t>казковими</a:t>
            </a:r>
            <a:r>
              <a:rPr lang="ru-RU" dirty="0"/>
              <a:t>». У 1485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, Колумб,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один з </a:t>
            </a:r>
            <a:r>
              <a:rPr lang="ru-RU" dirty="0" err="1"/>
              <a:t>малолітнім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 </a:t>
            </a:r>
            <a:r>
              <a:rPr lang="ru-RU" dirty="0" err="1"/>
              <a:t>Дієго</a:t>
            </a:r>
            <a:r>
              <a:rPr lang="ru-RU" dirty="0"/>
              <a:t> на руках, </a:t>
            </a:r>
            <a:r>
              <a:rPr lang="ru-RU" dirty="0" err="1"/>
              <a:t>перебрався</a:t>
            </a:r>
            <a:r>
              <a:rPr lang="ru-RU" dirty="0"/>
              <a:t> до </a:t>
            </a:r>
            <a:r>
              <a:rPr lang="ru-RU" dirty="0" err="1"/>
              <a:t>Іспанії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76" y="583882"/>
            <a:ext cx="4901627" cy="62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8" y="1415865"/>
            <a:ext cx="4002374" cy="1400530"/>
          </a:xfrm>
        </p:spPr>
        <p:txBody>
          <a:bodyPr/>
          <a:lstStyle/>
          <a:p>
            <a:r>
              <a:rPr lang="ru-RU" dirty="0" err="1"/>
              <a:t>Пам'ятник</a:t>
            </a:r>
            <a:r>
              <a:rPr lang="ru-RU" dirty="0"/>
              <a:t> Колумбу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Капітолію</a:t>
            </a:r>
            <a:r>
              <a:rPr lang="ru-RU" dirty="0"/>
              <a:t> у </a:t>
            </a:r>
            <a:r>
              <a:rPr lang="ru-RU" dirty="0" err="1"/>
              <a:t>Денвері</a:t>
            </a:r>
            <a:r>
              <a:rPr lang="ru-RU" dirty="0"/>
              <a:t>, штат </a:t>
            </a:r>
            <a:r>
              <a:rPr lang="ru-RU" dirty="0" smtClean="0"/>
              <a:t>Колорадо: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33" y="1581"/>
            <a:ext cx="7365167" cy="6856419"/>
          </a:xfrm>
        </p:spPr>
      </p:pic>
    </p:spTree>
    <p:extLst>
      <p:ext uri="{BB962C8B-B14F-4D97-AF65-F5344CB8AC3E}">
        <p14:creationId xmlns:p14="http://schemas.microsoft.com/office/powerpoint/2010/main" val="26339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411</TotalTime>
  <Words>1209</Words>
  <Application>Microsoft Office PowerPoint</Application>
  <PresentationFormat>Широкоэкранный</PresentationFormat>
  <Paragraphs>31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Schoolbook</vt:lpstr>
      <vt:lpstr>Wingdings 3</vt:lpstr>
      <vt:lpstr>Ион</vt:lpstr>
      <vt:lpstr>Христофор   Колумб</vt:lpstr>
      <vt:lpstr>Христофор Колумб        (1451-1506) «Для мене важливе  не життя саме по собі, а  можливість плавати,  що надається ним».</vt:lpstr>
      <vt:lpstr>Памятник Христофору Колумбу, Санто-Доминго:</vt:lpstr>
      <vt:lpstr>Любов до моря</vt:lpstr>
      <vt:lpstr>Памятник Христофору Колумбу в Баракоа (Куба):</vt:lpstr>
      <vt:lpstr>Легендарна корабельна аварія</vt:lpstr>
      <vt:lpstr>Статуя Христофора Колумба Нью Йорк:             6</vt:lpstr>
      <vt:lpstr> Колумб робить пропозиції </vt:lpstr>
      <vt:lpstr>Пам'ятник Колумбу біля Капітолію у Денвері, штат Колорадо:</vt:lpstr>
      <vt:lpstr>                                 Школа терпіння</vt:lpstr>
      <vt:lpstr>Ізабелла Кастильська і Христофор Колумб. Пам’ятник в Гранаді:</vt:lpstr>
      <vt:lpstr>             Перша Експедиція                 З мрією до Індії</vt:lpstr>
      <vt:lpstr>Презентация PowerPoint</vt:lpstr>
      <vt:lpstr>              Друга експедиція</vt:lpstr>
      <vt:lpstr>Презентация PowerPoint</vt:lpstr>
      <vt:lpstr>                Третя і четверта експедиції</vt:lpstr>
      <vt:lpstr>Презентация PowerPoint</vt:lpstr>
      <vt:lpstr>               Адмірал на пенсії</vt:lpstr>
      <vt:lpstr>Колумб і королева Ізабелла. Фрагмент пам'ятника Колумбу в Мадриді (1885):</vt:lpstr>
      <vt:lpstr>Презентация PowerPoint</vt:lpstr>
      <vt:lpstr>            Автографи Колумба:</vt:lpstr>
      <vt:lpstr>Копія судна «Санта Марія», на якому подорожував Колумб:</vt:lpstr>
      <vt:lpstr>Пам’ятник Христофору Колумбу в Жироні:</vt:lpstr>
      <vt:lpstr>        Дякую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Христофор   Колумб</dc:title>
  <dc:creator>Viktoria Vika</dc:creator>
  <cp:lastModifiedBy>Viktoria Vika</cp:lastModifiedBy>
  <cp:revision>31</cp:revision>
  <dcterms:created xsi:type="dcterms:W3CDTF">2014-09-28T09:04:05Z</dcterms:created>
  <dcterms:modified xsi:type="dcterms:W3CDTF">2014-10-14T16:17:47Z</dcterms:modified>
</cp:coreProperties>
</file>