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C09A7F-CA41-490A-A5F2-0E7CCA5766F6}" type="datetimeFigureOut">
              <a:rPr lang="ru-RU" smtClean="0"/>
              <a:t>28.09.2013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63EF3A-2D46-4986-8D14-DF0A6996969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Кам’яне вугілля та продукти його переробки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Добування кам’яного вугілля</a:t>
            </a:r>
            <a:endParaRPr lang="ru-RU" dirty="0"/>
          </a:p>
        </p:txBody>
      </p:sp>
      <p:pic>
        <p:nvPicPr>
          <p:cNvPr id="1026" name="Picture 2" descr="http://upload.wikimedia.org/wikipedia/commons/b/b3/Strip_coal_min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Підготували </a:t>
            </a:r>
          </a:p>
          <a:p>
            <a:r>
              <a:rPr lang="uk-UA" dirty="0" smtClean="0"/>
              <a:t>Учні 11-Б класу</a:t>
            </a:r>
          </a:p>
          <a:p>
            <a:r>
              <a:rPr lang="uk-UA" dirty="0" smtClean="0"/>
              <a:t>Сілецька Аліна і Філіпов Василь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Кам’яне вугілля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92896"/>
          </a:xfrm>
        </p:spPr>
        <p:txBody>
          <a:bodyPr/>
          <a:lstStyle/>
          <a:p>
            <a:r>
              <a:rPr lang="ru-RU" dirty="0" smtClean="0"/>
              <a:t>ВУГІЛЛЯ </a:t>
            </a:r>
            <a:r>
              <a:rPr lang="ru-RU" dirty="0" smtClean="0"/>
              <a:t>КАМ'ЯНЕ</a:t>
            </a:r>
            <a:r>
              <a:rPr lang="en-US" dirty="0" smtClean="0"/>
              <a:t>— </a:t>
            </a:r>
            <a:r>
              <a:rPr lang="ru-RU" dirty="0" smtClean="0"/>
              <a:t>тверда горюча </a:t>
            </a:r>
            <a:r>
              <a:rPr lang="ru-RU" dirty="0" err="1" smtClean="0"/>
              <a:t>корисна</a:t>
            </a:r>
            <a:r>
              <a:rPr lang="ru-RU" dirty="0" smtClean="0"/>
              <a:t> </a:t>
            </a:r>
            <a:r>
              <a:rPr lang="ru-RU" dirty="0" err="1" smtClean="0"/>
              <a:t>копалина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викопного</a:t>
            </a:r>
            <a:r>
              <a:rPr lang="ru-RU" dirty="0" smtClean="0"/>
              <a:t>, </a:t>
            </a:r>
            <a:r>
              <a:rPr lang="ru-RU" dirty="0" err="1" smtClean="0"/>
              <a:t>проміжний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бурим </a:t>
            </a:r>
            <a:r>
              <a:rPr lang="ru-RU" dirty="0" err="1" smtClean="0"/>
              <a:t>вугіллям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антрацитом.</a:t>
            </a:r>
            <a:endParaRPr lang="ru-RU" dirty="0"/>
          </a:p>
        </p:txBody>
      </p:sp>
      <p:pic>
        <p:nvPicPr>
          <p:cNvPr id="9218" name="Picture 2" descr="http://upload.wikimedia.org/wikipedia/commons/2/2a/Mineral_Lignito_GDFL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01008"/>
            <a:ext cx="413633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 smtClean="0"/>
              <a:t>Щільна</a:t>
            </a:r>
            <a:r>
              <a:rPr lang="ru-RU" dirty="0" smtClean="0"/>
              <a:t> порода </a:t>
            </a:r>
            <a:r>
              <a:rPr lang="ru-RU" dirty="0" err="1" smtClean="0"/>
              <a:t>чорного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сіро</a:t>
            </a:r>
            <a:r>
              <a:rPr lang="ru-RU" dirty="0" smtClean="0"/>
              <a:t>–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. </a:t>
            </a:r>
            <a:r>
              <a:rPr lang="ru-RU" dirty="0" err="1" smtClean="0"/>
              <a:t>Блиск</a:t>
            </a:r>
            <a:r>
              <a:rPr lang="ru-RU" dirty="0" smtClean="0"/>
              <a:t> </a:t>
            </a:r>
            <a:r>
              <a:rPr lang="ru-RU" dirty="0" err="1" smtClean="0"/>
              <a:t>смоляний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металічний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ttp://files.school-collection.edu.ru/dlrstore/5ca811f4-7aea-42ca-b5da-534dfd445e6c/IMG_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176464" cy="2978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94248" cy="434340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органічній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75–92</a:t>
            </a:r>
            <a:r>
              <a:rPr lang="ru-RU" dirty="0" smtClean="0"/>
              <a:t>% </a:t>
            </a:r>
            <a:r>
              <a:rPr lang="ru-RU" dirty="0" err="1" smtClean="0"/>
              <a:t>вуглецю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2,5–5,7</a:t>
            </a:r>
            <a:r>
              <a:rPr lang="ru-RU" dirty="0" smtClean="0"/>
              <a:t>%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1,5–15</a:t>
            </a:r>
            <a:r>
              <a:rPr lang="ru-RU" dirty="0" smtClean="0"/>
              <a:t>% </a:t>
            </a:r>
            <a:r>
              <a:rPr lang="ru-RU" dirty="0" err="1" smtClean="0"/>
              <a:t>кисню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2–48 </a:t>
            </a:r>
            <a:r>
              <a:rPr lang="ru-RU" dirty="0" smtClean="0"/>
              <a:t>% </a:t>
            </a:r>
            <a:r>
              <a:rPr lang="ru-RU" dirty="0" err="1" smtClean="0"/>
              <a:t>летких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 descr="http://upbc.com.ua/images/sedimentary/sedimentary3_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532219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2856"/>
          </a:xfrm>
        </p:spPr>
        <p:txBody>
          <a:bodyPr/>
          <a:lstStyle/>
          <a:p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нейтральним</a:t>
            </a:r>
            <a:r>
              <a:rPr lang="ru-RU" dirty="0" smtClean="0"/>
              <a:t> складом </a:t>
            </a:r>
            <a:r>
              <a:rPr lang="ru-RU" dirty="0" err="1" smtClean="0"/>
              <a:t>органічної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не </a:t>
            </a:r>
            <a:r>
              <a:rPr lang="ru-RU" dirty="0" err="1" smtClean="0"/>
              <a:t>реагує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слабими</a:t>
            </a:r>
            <a:r>
              <a:rPr lang="ru-RU" dirty="0" smtClean="0"/>
              <a:t> лугами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http://b-3.su/images/cms/thumbs/8a9148cb70fc2bae1f9dd671af6cbe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4824536" cy="2510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Бітуми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бурого,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</a:t>
            </a:r>
            <a:r>
              <a:rPr lang="ru-RU" dirty="0" err="1" smtClean="0"/>
              <a:t>ароматичної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 У </a:t>
            </a:r>
            <a:r>
              <a:rPr lang="ru-RU" dirty="0" err="1" smtClean="0"/>
              <a:t>кам'яному</a:t>
            </a:r>
            <a:r>
              <a:rPr lang="ru-RU" dirty="0" smtClean="0"/>
              <a:t> </a:t>
            </a:r>
            <a:r>
              <a:rPr lang="ru-RU" dirty="0" err="1" smtClean="0"/>
              <a:t>вугіллі</a:t>
            </a:r>
            <a:r>
              <a:rPr lang="ru-RU" dirty="0" smtClean="0"/>
              <a:t> не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жирні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естери</a:t>
            </a:r>
            <a:r>
              <a:rPr lang="ru-RU" dirty="0" smtClean="0"/>
              <a:t>, мало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структурою </a:t>
            </a:r>
            <a:r>
              <a:rPr lang="ru-RU" dirty="0" err="1" smtClean="0"/>
              <a:t>парафінів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s003.radikal.ru/i201/1201/2b/9dec28129e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415036" cy="3311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Утворення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утворилося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розкладу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зазнали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(</a:t>
            </a:r>
            <a:r>
              <a:rPr lang="ru-RU" dirty="0" err="1" smtClean="0"/>
              <a:t>метаморфізм</a:t>
            </a:r>
            <a:r>
              <a:rPr lang="ru-RU" dirty="0" smtClean="0"/>
              <a:t>)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навколишніх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кори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ua.textreferat.com/images/referats/4492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295775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Щільність</a:t>
            </a:r>
            <a:r>
              <a:rPr lang="ru-RU" dirty="0" smtClean="0"/>
              <a:t> та </a:t>
            </a:r>
            <a:r>
              <a:rPr lang="ru-RU" dirty="0" err="1" smtClean="0"/>
              <a:t>густина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петрографічного</a:t>
            </a:r>
            <a:r>
              <a:rPr lang="ru-RU" dirty="0" smtClean="0"/>
              <a:t> складу,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характеру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та </a:t>
            </a:r>
            <a:r>
              <a:rPr lang="ru-RU" dirty="0" err="1" smtClean="0"/>
              <a:t>міри</a:t>
            </a:r>
            <a:r>
              <a:rPr lang="ru-RU" dirty="0" smtClean="0"/>
              <a:t> </a:t>
            </a:r>
            <a:r>
              <a:rPr lang="ru-RU" dirty="0" err="1" smtClean="0"/>
              <a:t>метаморфізму</a:t>
            </a:r>
            <a:r>
              <a:rPr lang="ru-RU" dirty="0" smtClean="0"/>
              <a:t>.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густиною</a:t>
            </a:r>
            <a:r>
              <a:rPr lang="ru-RU" dirty="0" smtClean="0"/>
              <a:t> (1300—1500 кг/м3)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фюзиніту</a:t>
            </a:r>
            <a:r>
              <a:rPr lang="ru-RU" dirty="0" smtClean="0"/>
              <a:t>, </a:t>
            </a:r>
            <a:r>
              <a:rPr lang="ru-RU" dirty="0" err="1" smtClean="0"/>
              <a:t>найменшою</a:t>
            </a:r>
            <a:r>
              <a:rPr lang="ru-RU" dirty="0" smtClean="0"/>
              <a:t> (1280—1300 кг/м3) —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вітриніту</a:t>
            </a:r>
            <a:endParaRPr lang="ru-RU" dirty="0"/>
          </a:p>
        </p:txBody>
      </p:sp>
      <p:pic>
        <p:nvPicPr>
          <p:cNvPr id="3074" name="Picture 2" descr="http://upload.wikimedia.org/wikipedia/commons/b/b6/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4290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Запаси кам’яного вугілля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168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розвідані</a:t>
            </a:r>
            <a:r>
              <a:rPr lang="ru-RU" dirty="0" smtClean="0"/>
              <a:t> запаси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зосереджені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Донецькому</a:t>
            </a:r>
            <a:r>
              <a:rPr lang="ru-RU" dirty="0" smtClean="0"/>
              <a:t> </a:t>
            </a:r>
            <a:r>
              <a:rPr lang="ru-RU" dirty="0" err="1" smtClean="0"/>
              <a:t>кам’яновугільному</a:t>
            </a:r>
            <a:r>
              <a:rPr lang="ru-RU" dirty="0" smtClean="0"/>
              <a:t> </a:t>
            </a:r>
            <a:r>
              <a:rPr lang="ru-RU" dirty="0" err="1" smtClean="0"/>
              <a:t>басейні</a:t>
            </a:r>
            <a:r>
              <a:rPr lang="ru-RU" dirty="0" smtClean="0"/>
              <a:t> та у </a:t>
            </a:r>
            <a:r>
              <a:rPr lang="ru-RU" dirty="0" err="1" smtClean="0"/>
              <a:t>Львівсько-Волинському</a:t>
            </a:r>
            <a:r>
              <a:rPr lang="ru-RU" dirty="0" smtClean="0"/>
              <a:t> </a:t>
            </a:r>
            <a:r>
              <a:rPr lang="ru-RU" dirty="0" err="1" smtClean="0"/>
              <a:t>вугільному</a:t>
            </a:r>
            <a:r>
              <a:rPr lang="ru-RU" dirty="0" smtClean="0"/>
              <a:t> </a:t>
            </a:r>
            <a:r>
              <a:rPr lang="ru-RU" dirty="0" err="1" smtClean="0"/>
              <a:t>басейні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http://2.bp.blogspot.com/_zVg0AlLYe8A/TJb2wsvnAbI/AAAAAAAADro/XMdT0AfX3QI/s1600/P104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</TotalTime>
  <Words>204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Кам’яне вугілля та продукти його переробки</vt:lpstr>
      <vt:lpstr>Кам’яне вугілля</vt:lpstr>
      <vt:lpstr>Слайд 3</vt:lpstr>
      <vt:lpstr>Слайд 4</vt:lpstr>
      <vt:lpstr>Слайд 5</vt:lpstr>
      <vt:lpstr>Слайд 6</vt:lpstr>
      <vt:lpstr>Утворення</vt:lpstr>
      <vt:lpstr>Слайд 8</vt:lpstr>
      <vt:lpstr>Запаси кам’яного вугілля</vt:lpstr>
      <vt:lpstr>Добування кам’яного вугілля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3</cp:revision>
  <dcterms:created xsi:type="dcterms:W3CDTF">2013-09-28T06:39:19Z</dcterms:created>
  <dcterms:modified xsi:type="dcterms:W3CDTF">2013-09-28T07:15:33Z</dcterms:modified>
</cp:coreProperties>
</file>