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9956C-1727-44B4-AC11-69081DDDEDF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00F7-EE76-48C8-9A19-4444F2A51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08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4/28/2014 9:10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681913" cy="1523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7200" b="1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Глобальне потепління</a:t>
            </a:r>
            <a:endParaRPr lang="uk-UA" sz="7200" b="1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перерахованих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тропічних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відзначена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помітне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Міжурядова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найуразливіших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Сахари,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мега-дельти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8/89/Cyclone_Catarina_from_the_ISS_on_March_26_2004.JPG/250px-Cyclone_Catarina_from_the_ISS_on_March_26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71744"/>
            <a:ext cx="3309944" cy="218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://image.tsn.ua/media/images2/original/Sep2009/7fd494ae38_159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46647"/>
            <a:ext cx="4000528" cy="2664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8644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гідроелектроенергії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туризму),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відступі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льодовиків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паводків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катастрофічних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торфовищах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нестійкості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Арктиці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катастрофічне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заледеніння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http://geografica.net.ua/new/geo_bujky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3643298" cy="273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data:image/jpeg;base64,/9j/4AAQSkZJRgABAQAAAQABAAD/2wCEAAkGBhMSERUUExMVFRUWGB0YGBgYGB8dGhoeHBwaHBwaHxogGyYfHBojGhwXHy8gIycpLCwsHB4xNTAqNSYrLCkBCQoKDgwOFA8PGCkcHBwpKSwpKSkpKSkpKSwpKSkpKSkpKSkpKSkpLCkpKSkpKSwpKSkpLCwpKSwpLCkpKSkpKf/AABEIALcBEwMBIgACEQEDEQH/xAAbAAACAgMBAAAAAAAAAAAAAAAEBQMGAAIHAf/EAEIQAAECAwYDBQYEBQMDBQEAAAECEQADIQQFEjFBUQZhcRMigZGhMrHB0eHwFCNCUhUWM2LxcoKSB0PSU2OTwuJU/8QAGAEBAQEBAQAAAAAAAAAAAAAAAAECAwT/xAAgEQEBAQEAAgICAwAAAAAAAAAAARECITEDEkFREyIy/9oADAMBAAIRAxEAPwCtSEFQSAhTjUhtILkSZgUEKdtosoudJT3Sh9+0gGRw5OCiVKlFOhKo81+L63wjaThlgnC5AyNawkvjtZpxJQAx0DRbJF0SkJHaLQVakK+sLeJroCpQXZmUoEAgGhf4x3noJ7uDMFrYnRn9Y9nWXvO45Viw3TcVplIFUCjkFIPhDqy2ZeF1S5QUeUW86KEmxl/aFdA/yix2NMgBP5C1KAqQgtFiloVoJZpEdotE5AcSAr/SqsScyegNLvVIH9KYOWGA08SpWvAhCcR/cW84DvTi5aQrEgywKZF/OA7msFjVM7aZMXjNSFezWLod3tw+qfVa0oYP3REN3cGygAorWrUVaHLIUAErSQcg8SIs6hyA5wEUqxrTlOW3NjEiu1yE4HqkRAq3hKynE6hmkAkxou2qSe7KUedBFAl5qtQJaUmYB+0t6QnVxWpKykyACn2gTWHc60T1O0ljkO/8orNpuyZiImSVDdYcnrziBxdXEypxI/Ll7FTmGJsFoXnPQ39ohVdNisYw98lfMtX3RZhYgUs6h0LRQnXwhjbtZqlB9KPDdNlRJAEuWAGqREcyRaWIQpB5kV9ICtK7XLQTglkAVq/vgGfbgjL0iPumgDbFor1g4jmzldmkoBOoENfw04DvT26JHxgNLwulE4fmJZWixAErhxclly57f6g0Gz7PNUktaCRq4ECzLvmLQMU1SkjkKc4gDXxVMlllmUsbgaxGu/xNnIKQkEaM4MA2rhSdMBwYSCXTX3xPc10T7MDilBR/cip84mbAIbwWmYpQGEbaeRgqXawyfygQQcXe9p8j4RvMuOZaAWCkNuPFoXWnh4yC0yY+v2I5fTqESqvlaUYA4BLZHTSlIYSb9lFASvEGDGg98ASLwYAdpQcvpDBFvlkHEpKuZAp6R04mTyI02mzyw8tagQcio1gg3nJJxYiF0Ic06dI0sapSlMcCn0wwwPDEmYHCMPSkW82hfIv5AmKUQ68qaDTxgz8VNmH2C2lQB4nOFd58JLQT2ONSzoSAPODrtuiczTZhRRgkGvnCS/kThM/QADqflGRHNuKa5w2hbaP/AJjI1grXCVqxTXMszEgZCv0i8vLUH/DqbYpHzjDIUEkIASNMKWgmXLWxzJAoCWeATm8bOkntJOFsnl0g6zX3ZGopAHINEsqV+IQCsM1FSzQPsdxBUqwS0hkoQANAkQECr+k6LHkTEB4hQ7BCzo+EhPnE1uvOXIPfwpSSwPz2iWzW9ChiSCscgSICKXbwod3By74HwjSRaLQt8KpQAPMxReJpc2XaCUypglKNDhNHzyiz2DieXLlpQQtwGcpqYAi/eHJtpllK5yXoQcJYEeMT2DhWzoQEqGMgVJJzgS0cToNO0Z9kOfF8o0l8RyxRImEdfpEUxXw1ZjUJUk8lERDbrkWhJMiat9ApVDyjyReUxT4JKlNTPXmacokNjtMxPeKEf2mvrAD8OJmICjPQUKWXK1ENTIO8NAmWshlJLbKiuWvhu0mhIb+0/ODbrVIsxZctSTSpQCTzghytKU1Kww5iI131ISS6wQKNm/0ieReNnmj2kHViGib8DLOSEEdBAVmfe1ifEiSkkGhNKwF/HVzFOJxlh8gKe+LebsktWUj/AIiNUXTJH/aR/wAYKU2CZKNZttUp9PZESolSFO60rHOYR6Ew1/AStZSP+IiOZY7OgVRLA5gRULbJdsiSomSZacTOHfLatHg2ZOLZg71T84W228rGjJCFHkGHnFbvAqmn8mSRUUSDrziaL4mXLGZADbhoXrMsY3mEAPkQzGvmKiE9j4UmlLzFhHL2j8hG8/hnDLP5pAfMp0OpY5PEugiReVlQP6yi+lax5I4h7RQRZ5ClnmcucR3Rca7KlxJlzSkMSDVs3D9YNt9/YZSvy1ypn6XTTT4QtnM2gGeLZMDCWwJJoQPi8B/whSVPaO0b+1JI8VQ5k3ylUlJIOIABgQ75Bg7l2h1LlraqQNxif3CHNnXoJbr/AAZDSxLDbivWsGT+wFT2YAzdoEvDheUuZi70rUlOvygP+XxJOJFplk6CY3zjQln2axrLhJJyeUFfCjwtNgtUuYDKUtSP7yA3Ih43tHEc+ScKpcsvkUGhAZ8uUTp4klllKJQdgCfPeAMRaLQACuSlRbMLEaTb0XLDrsq23Bxe6ArTxSGAl4lEliSMuYEMDeKFoIMxSlN+xTZbAAQEQ4gSdB5xkaptkoZpH/xH/wAYyAKs9wLzVOm8gDl46wTLuls5s3xU0B2jjKQks6mdnaBl8XS5jpSkzB8OghodC7pZB7yi+uM/OEN53ciXiMu0zASPYd3gQXysFkgJGQ/yaRIq6TPUCqclLaAgk+rRFVWycQgzCFoCyNFB6iL5Yr/OBP5a8vZQgt7okuPhqRZsRT3lrLlagH6DYQynWo5JS9NIqAv46f8A+edvUCI5trVN9uygpbJw8ETbvKxUNrnlGn8KBqpRAToHzpVzXaAonEt4fm9yWlAZilmLvnFw4NnSxLCXdWZBb0iLinhsWlIXLJxpyGiupzinBMyQoIWClQOT1rlEHTblBMtSz/3FqX4Ow9AIOL/Yik3Yhaw0u0BOEspPep98oOXZ5jt+KJbPCCfjUwnoiyoKtRA9vsCZwwkYSKpVqDyivhE8ezPmEf6S/qY2k2GdNJxT5orkU6ecFMrPZJZSRMSlKknCrIBxVxyOcQWyRZkhxPKD/Yo+6If5YGalqmf6j8BBUu7pGDDgThermr+biCEky/zL/p2hczUBSaHxjey8WWiYcKUknkiFvEtklSSDKJBTm9R4F3gu5eKJr1IUOZb1gpqqz25YqQkc1N6AQnvC7J3bJT2iVE11bo7RYVcTSaBTudB3vdAJvaUuYxcI3KiD/wAYDey2PCkKUmzFtSHqOcFJvGa5wCSSNAS/gGivW/iNIJ7IMAWcl/FsoacMiS2NAmTJjupWEUJzA0AeCGcq1WkpdQlIP7SCSOpFIAtNvtMw4Py8BHfWBQDXPWHE20qakpfkP/KFVutOJ0mzrUBmMPyigS77d3VJ/EMEkABLV2rnt4RFfKwoAdotYAriOXMCCLIAVd2xqDa4QBluWg6ZZVGhs9P7lp+sZvOzBX7jEtRQ9SAxLsHfziwzLolK9krR/pLCN5FiWMpMpNf3evswUEzQMpXmr5bxOOPpMC2RcS5blE7E+kxAUI2E60S1AfhpK0muJDJ9+sTq/FOw7ADfvH0iX8PaMP8AVlPo0s+VVRseKvIBBXMlrlBIq7HyIMLxfNnUcXa5c6ZahoS3zItCDimY1oUC50TXKmVDFZ4VkJnzezUoy0lw+vIecB0O0cRSEoxCaltqv5NEtmvhBAYqVkXCSzHIvlURDI4Vly0hKQD+4rGIq5cg+0bKuuWksEpCSClhStTpWoxeQh5gMFvWcpSiN3SPR4yBhY0igQWFB3j84yKAE2uXKnS5XZspZoVAAt+59Yey0JS7JAO4AgC23fMtAAXJlpALgqU6hzGH5xJZrhWAyp8xXSn1iKK7IF3CT/t98CLuGSSSZaX5Aj3GNhcKXYzJx/35R6eHA7ifPAzZwa+UEbpuuWkd3EKaLPzil3vxbaLLOVKJfVOJjTqIe8R2LspBMuesr2J01yEcyvCeqfOQkBRUWSBqXOnjEV1G6eIe0lJUtYxF8Qyb7pG9uv1IbCpBfQnKJbFwzZES0pVKfugOSX5h3gWdc1n/ABUtCZYCcBUrV6sAXO8Z79YBrv4gWgkTBiBqGLNrntEF7TLNaGWtisBgwNPF6tvDGbdiVdjhCUqBILZd00HkIslNAIx8W+ZfwKRgSUYZKFYiBiKQovyHXOGKLWtIDWJfdHtHLwADxY7ItktzI9TBKVCOsiKkjjRSHEySEscqg8qGPJvGb+yEJ2xF35dYj/6kXgiXJfCMfdOIgGh0fOOfm8FzcDAkvRKBU103MFdGFhtk4v2iUoOyqenhrE8rhTCHUpUwu+H2R5v8YKuGyTZaChbAHL93j4NRoa9rhGYJ8BDEALuCQtOFUgAda+kL1cEyGPZlaCa0U49dIsSF1z90DWwqlhcxHeAS+DJyM2OhbwMUIjwYkBhNXj3Yf4aJUcHyUpGPEsv7RVh90PLFb0TUJWlVFB2OcSTEA/qEBQL34csqpqkSyuXMOX5hwvo4L0eJbLwza0ABIT1Ssehi4LuxD4ilBOhKQ48YKlq0BBbYwFaVxDapQabZyw1r7w4g2y39LnMU9xYFXBIbYkac9PQt1zWgCZZpTleFJJoWIrXMh6wEyLylKD40U0JGn3nG3aIAJKg25NK9TC20ypKTidDjfDT5iFF+cQ4pakpyNCR8OUTcFjF7SAf6qOgU8RLv+R/6yPU/COWSr0xLCEhyaB/e/wA46Xw7cqZchOJKVrzUptTs+jU84okVxDJ/TMJA0AoebmrQlvDi2Z2iAhkhyCCanptFnWhOWBI8Ph8YAtl1iaB2iAtNSAaYTyIYu0VCG87+nMcagEKoAwr4NkzxR+H7OtU9SGIOLvEVwh36OdI6abFZ5SQ4BowCzifWjgkxHZLvKlFRkiSj9oSyltqf2jkK9M4ij7Nd65csITPW2hIST6iI7fZp+AgTUKdyQUMqlaEawQu2S0skqCWyDt6Rn45Ad1J39sefqIqK2eJLTpKChuEqrGQYu5wSSkpSCXbtMvpHsct7/RtGy7wmq/pzZKhoVOD4gU8o8NotpqlMktsqnvhQbNYzQJJfPAkkHqCGg3tpSaCXOJAaiCKcwGfxjorebetuTUyUkcin/wA4SXhxNaHKVugVBDMPr5xYJN6JSgNKn13STCrim1TLTZ1Il2eaSQCHR5YdXiVQ9hsCrUnuTpYKgXSXJ2+6w1u3hqbZm7IWd8ipSVYv+WcIODbmtMkhS7Ot0+y5ALnUudBSLmb0mvWzr/5J+Bi5gjTKtgGcg8q/KBp93WkzO0eSFYcOuTvtQvE0y9+6XRMTzKQR6GIhfMnMTE1GTFJfmdvCJZvtCuyC0JmYQpBclSSo91wVA1OVSYbpmWpgrFJ/uzo2uZ55QFLvKSjvFZJD5BwHUSQCevpBMm+VEjDZ5hB/sofSMfHz9dURYMZKiJssJKiThDudWJLbGC/wCyD+fMbOgSP/AKwrl3taA4TZZjDJ0mj50o0BXhfFrb+mqX0S1K6mNoF45uhCZC8U1a1FJLEijMdo5tdVtKZqDsqhjoC7ptVqllgCFAjGtXh1IZ9NIGk/9JZmIFU+XTNgp/KJFqycPXXMnyxMmzZhQXCUuQepJ6Uhx/Lkhmw4uZUo/GPLBJtEsYVKQsAAJFQaBs/8xvNVMS/5SzzSt+rDPzEaREjheUD7B8Jim9TG6uGpJBBCyFZjtFdN4yx2nN+0RymJI9SPjEn8TSTi7SWEB3FHfq9IAJPBVmAAT2qWDABZb11iGdwQP+3OmggUCi411ic8XyZZIXMx7YEmg5ksPKMPHMmgSlZfkPrAUVd8KTiSVKLFmckFjnG92hc5XdISMyolgNADWtaRYbZeNnW6vwPfOZwlzzGFIeFtzXVapK1Ks8heBRcBeTftOKpY6xFGq4XtSkhpqPEkhvFx4RD/ACpbX9qWA+eKrdGyi0WM2jKbISNXQv4RJbLTMSWElZTuGV7lONdNIIpszhS1hxjTUku5r6Rt/KdoJ75HROfSoA0z5xau1BDlWWikqSab0b7G8KryvRIAUiZLVmCnE9N2FXcNXeGBLO4NCJiVFaQrCcxkcqF6gO2TwZJsBlsVTlrQ2SHA5VxZdICn36qb+WtwQpgXIDbsSNPcIksqSqaqUSZqW09kauRvlXrFBxTKnggKUlXstiJOz4VGo6QovrtLJKSfxHtnC1aFjzIpD+0XdZ0kFShL2BUACaZE/OKPx7b3moQ9E1+zrWAby7PPSkz0zQopS6mBCkhnJY0IZ8ojlcVzpndSVKU9aZ+XhAt03uvB7TFtgfRUNrpvRSSlAQkofTus/wCrCzCusArlLmKTiImYqAggv4PnrDGxWNDntswzJTU1rmOe20OZnEMpJbE7ahL+AJ16sIDm8UygO7LVnR1fIfOAY2WxWXAnujLVLnxJJMZFcn3/ADiokKQkaDAkt4mseQFuuK6lyJeBSwrV238TDHGRziqm13hpLbwHxiWSu8VFlMkbqw/In0gLFPmE0SognI0iCTKKR3llW5JqfhAf4G1Ve0IT0H0EeG4LQa/iS+mbbn9UAbardgALd0HvPoMnA1giyWlEwOHUCHejN7+cIZvD1oIZc/EGZmJ8KmNZ9zWiTL7k8JQkOQxAH01iedDDiG7JZlLUCpOBJIANCc6hqsx9Y55ZLaUTZYKkl6hquzl60aG9qvCZ3cZKkljixEprmact4VcL8IzLVOxB0S5ZIKyH/wBoGqmrsPGCun3VaAqUkjA5GlA+vlEuFVSFJrtmPnA9j4ZTLSEiZNZOTKAbnlE/8Mb2Zk4H/Uk7VYpMVGwUsCpFMyWbrHqlCZLLsQUkOzFiPShgG33PjHeXOW1QkFCQS4z7rbZxJJu04R+bPSWqMQ/8YDa7pPZS0oKwpKQyaNTR2zO8GYi9AGq7lto8TY06mYeqm9zQHel12dUshRUkaELLjLRyPOAL/GSwpisPyLnyESiaT+mh1VT0zfwEcksF4lExTLYhZSGYPhLOz++LNYeIAqY811BOqaF3HMAiAvaJh1bqIU33dtnUMUxDmtRRQ5lW3WFqbbZlTEzApaVmneBUCNaYmFHq2sN5tiRMfDMBDNRR94PP1gOdIumfMnYUyZjYiMRSSGGTkU8Yvlw3aZMt+yAWczi71OvuES2GxLlukqSsaV7wHM6+UFpBBbvF+TxANeN+FCQQkqLbEgeT+kJJvFk1aVhCBiAxMQUlnbMkseXKLLMmAAu/TQa1hParbJlJdMtKmqQE6V7z5EAu7PnygPLmvW0zC60EJemINRq1yNWrDa0WpAHtMXah+JNTFZt/EywsIlSwpJQ7n9JLsHGnXSAE3qsAYxLUquaXByL6V0faKLqqetCcSE9q7UArlUneE1ttMi0e0eyWC2FaASPdSmZy8Yp8q/ZjkJUtLl8KCpq0GWQ0gqZYJpHaLxZiqs25uXbo8efrvrf6xNKJt6hE8oIOEKyI0/wYtci+5HZsJZcFsISlidSVDQ7GrecLrzu5ICVFSVKGXeSpumR01D8oV/xWXTEQCFOWDAEAjWtSQ4ypD+W/o07N+rCUkS0qNCVGXiCWqHDMKUjy0XlNmJBndktLuAqUksdGBH1oYGsPE6JCFJwArJqciKMAOhgGbfJWQFEAkktoNsq766xm/Lc8GprPLlpLKlJB0CQB6ViYWTCR+RRVQxxU6OWyPLOI50w4sRSkUbuoAfqo4jnTeCLXfRCUnswhjUgFyKBiW3o/1MdOfklVLPlgUKEpqMLMH575NpC6ZY5qlHAA2uIhIH+7blAlrvTvBSJgBOYA0pnrnFo4Qux5KlTUpXjW9TU0b2cgKAht6x1grc3hO0kuDJIOuL/8xkdF/AS//Tl+Ir74yKE14cXCUopYYnIqfUgZA1yja7eK0zO7MSzsAp3fOrZgbO+ceTwmSrEcKnICu6OgDkkg16HlAUuW7mWhIJBL91JUCdy5HNnHMvDRY5ypr9wjC+ZzbZsto1nlahpSlD0jWRNUAAsVT+1LttXEHfPJoKWk0Kio8mCWo+YGfjAD/wAWRLAxpWlO5qD7yPsQm4kv9EySoIBZtQQTTnoYsaVoHeUlm/UTU+Jy84jtF6SlJZKyTujOlaH7zh16I48Q1cRJybUcuUXO4uJewlpliV3czXvEkOSX1j2+1/i5ZTKlpJUMzhCnBOEYiKZZRJdnA0zAntbQgL1SA4Fd8QqIkU5/nSU36hyz8+canjWUckrJ2DD4n7Mb2LhKzoqWmE7thz/a+bNnDMWZEuiUJQMqJb3RQrRxWpfsWaYrz9+Exoq32mYoYZYlJ1xGo5PmdcgOsOyf2/Vx15mB7RNLOa6tRxzbaIB+xKkYVTCkZEAZ794uRGwu2Skf0grqS55VNK7QPb7wRLSFKUoue7hY+QLu2TjaAhxZLekvX2iWB5ZOTk/lFQykXVIcnsJaXzYJc/XPXeEN8cOSkutE6Whqdm3dH/Ek4j0jb+Y1z1lAZIBIJAycZEvUuMh5QTZOH7OVhSllZSXYjCCr38219IiqYu1KRNw0xJJfbUU3hhZ7xUhylZDndszvFyVclmz7BCqapxZV1Gu2pgiRZpSSwkIbkhIGe7fdYqKom/5yASiaSp9VUB2rQxPaLfbFIc41Uc4X2z7rDOLWiVK0Sh30ABcd7bOJ0JSMkgbgUfw1ziDmR4iKpRQVKPf1qRQ0Ooz9IsXC0+UQAtLK0eoOrVdoS8Q8OTvx61yZS1S1kLfugO1czk9X5xsJM+SThlrQf3NV9WZx4+6Au826pKzi7MZfpUoP0YhstIVW7g+UoKMsrlEhtwPAnpCOzcVTpeTr0cqJ0qGdttvhByOK5i/0A7sFe8H7eKPLi4OXKWpU5aJg/SzgszVdmPnnD5ViSHDAg6P0G2wEKhxHObuycsyZamzOsDSeMCScaMmZlFudKvFAN8XRNmTe4BgALdfGju0KjwzPZTyyol3AIBFWFToQXixzeKHPsqR0+TGBrPxQ6jjfDyL+hb0aM5ANL4YSiUEsVKGZr99I0lcOPmNMz9vD4X/IOZKebZUpE/8AEpDf1Ax0Bb0p84XmVFeTYFy8uTEF96f5jy/LtxycYmY5iKkBxTpQ0qYem/rMASMWbEBOZ8SNGhXb7fZqKEteJQdwQPHD72bKMTic+lkxzySgdrUsmhNc6+6LvZb6nqHZpmMMqZs2QOYoD0hXe122eYkGWjs1ksgg91RAfCU5JKtw1d3gCw2sBLJKsQpq45Db7eNwXH+KrFDPW45j5RkIlT1KqSXPIfKMiq6JLsjOSeRc0p95xD+IkpBONDvoxUR4RTZ9rUwKlE4su8VeZPP4QLJtKXDqVTLKvugLx/MMgDUvlQDM9fdCu28ST5pMuRLOWSc2ehJJAD1zhBNkTnSopAlqUAMQIXWpU2ZSGzpnyi0XLPkSwJSFKS7qVMWGUo6J3o56eJiBHLuW1qS86YAsVqoqAL5FQoKZ5xlqC5UvtWdIIKv7XpUNWpbTMxbbNYw5UkDkaB/En11EK7Tc6jMUUoIT+oOkoUD7Sc+7TFkwrEsIqNltIXiDkBKmcGrBmbbxhzZb0KW7xD6755csjDpfDwMgypcmWlBzGIqL6l2fFzrCGz8BWgO60JZmDkk1roAKRpEdpTNlrSUKoKkJL4icipObbPSLhZLbMmD2VIZu8ovi/wBmj9dYqVusy7OnFMlqIGahowo4DtWj5RtZeP1oSkCXLIGtX0O+cRV5E5KxUZ1IcA9RV6QpvSxEookE6ELL7hn1pu+0LLLxRMnhkoShQfIBmapJJzzoc6Qxu+zTFAGfNxPUJCQE8nLByxJZt84gVBbJ7NYQpJJKnJSUnmSx1I1hPabBMKmkjEo8x3RkHJ0b3RfESZUsewhtS3TYM521geZdMhSsQ7issUskM2+hLfGKKzYeHlgJASlJ/UoqBxKOZ8ItNmJlygCrER5GvXT4QlF6TZahKmD80E95RGFaa94f56h42vGccBxqCBrhqlipgVd0gv1q0A7m3kACpsRG2fTkKacqQns3FClK/LSnAW7ylBgDk6iXflCe6rTLlTEhGI1q5IDbAPl1Jyh9YUonoSsJQgguB7RBpkQAQxrQvlANrDPlkAImSis1LMCT4EnN/pEJtiwoImBAVSgU78+eukbWawpSxxlZBoScifB8zkTAXENgxNNCnah1YVb75xn5OrzNnlBEm1KNQnu5VACtdqHSNb6nrTJWsYSAzpy1Ad351EBWKf3e6HUAe7qo71pkPPQvEs9YVLIwqIKCCkvWlHD0q0J3Oudixzy02wOofpBLJZtTU61i03HxL2KESTIPdBZbNiVUtlp8IoiV5uGrUn/PWOkXbKXNlSlkkkoSSQM6b7xuIPkcToVVyhqVqPP6DOJZkmTNLKRJWXZ37xodQXP1hfNu8kvh6t90gIXRUYXFXp733Z6xrE06lWCSglpSX5pfc6vVia5+USKscsgfkyy1R3KA67aNCuRMtCT7WMbH59PWGEm0KLHAkb94kjJ/0sPWGDSbwxImBkDAoagnXlFIvhBkzly3CsKqKrtWm9Y6RJcjQb1NB9vHIOKLcpVrmzE5KIqMld0VKXbKMqtt18OqtEgLE0JLnCCKK2qKvyAOUCW/hu2At2YUlNCcY8wCQdcod8JyJiZEtbhSSMnYjR/veH6rQoJqzfe76aRFU2z8FiYR29oKQnvYZT4nLZqIYMHyBg2bwTZ8eMLnKeqmKcjR8gasSWG8OZuE/pD9WJ5v9/JXOMwzFFKHZxhKqFjRlNRTvUj3RUGGz2LXD5H6xkVq1X0oLIIWggsU9yhHUPGQULdV2zAhPaKCTU4CklSnUWIGfOsO50iZKAMpCcJJD4EunLV2Jzy1prFjNjUTiSqgfx3r13iYWcHr1ProT9YlIpM+8lrWVYUKOFgk5vTLao8YY3fIUlIWpCk5E0wk7BLh2AapixWeyypYCUYEE0GEAc6eDxPMsqAnC1XemYJyOzdQYCnTr4nsXWkF3Skh+67kPVzy2EQTb7nHCTMYEh1io5U2OUOrdwtZ8WLHMDFwgEMGLt7PhEdl4Vs5FDMKTVioeVAIqGvD1tMxBCiCQaEfqG7N4f4gq9L0lIScam6Gp9adTECLikql4UJKRoU0UPE1NR05RQ7TaZcu1dnNWVJCsnZlaP55CGqd2q/FWkEKSEpIIw5lmqdga7P0iszuG5iE4hMSsD9wKVdNRlzi2SbVZlyz2YKCK8661NTGn4RYlmYmV22IZB8taasaUiBHwlbTLmTMSSKDLepNdRF1HEEogNgD5P05PuYplkui045gEgoST3QSGDsRUmtHEMzwqtKUutGJ2U4fC7BwNTlmADAWoyFAuwUD/wC5TTehOekbrnkVmBm0TV68+XLTpC5EhaUhL0FWyJ5uejwLb7QpHdKVLo+JgoDwBoPlrAT3pb0pAdOJCyQHcsTkG5gdKQnVd4IUe0AlrDYV0Iq4rnQnOPGtQT3Zikoo5ZLFT6YQAKbxpZ5vtYppUQXqHD6UcDLUjSGAqz3TIBAxF6VyRsQKPm1awxsF/pQpUmXJ/plIyoQoA4sRy56xMu8bOtLTFJCmbEkH34en0hLeypQXjTaVFRABIS+QIGweAsln4olLWUYVAitRTJ6QBeXEQWlaAjPXYOM6s70hFct4WdJaSFrXVytgd+6A4frCS+bRngV3QcRBOrkvpr6iJ1l8GLNJcdc4lNvU7BOMtlQVzzPnWEVjti0ITjUk1ydzWrEuz8s6iD7nKitakn2ci+4f3R4freL4ZnivbpudItK7SopS9UyhhUUuO8SxYEkOKaw5tNvP7sOjNXx0rCa2XwlIUQBUuTuTq28DWIqmkqxJHJRLq+/COt+Tq/5jU8mE28FVAUoHVzWCbmdRU5UVMKqdt/swTdt3oCRjIKjzBA+2zMMJ01GLCRQcvT7GsdPj4vvqgadOCKLVmKaPnQPR+VIDkX3JXXtFpOqSkuPAVpDS0WRE4FOIKH6kMGPXUKG/SKRfV0TZUxbJUpGYLigzfcMKPHah7el+pTLVhUlTgus1IGRAGkUO556ZlpxKSmaA5ZZpyoDViTAl8XoySkEkliS7uC9fhENw/lgTG7xNH26vTWA6bJv9JCUlJl1wj9r7OGA5QznS35n3ZVAY/SKFIvFRQylDCpnceIpvFnumccIOIqScipnPjQ5uIuIZkqQnEU6Zv8qjf3RpYp4IKgQ+uE4kj07vkMo2E8K7vsncaZ9H0iu3tZlSWViOPUhT4utA41rzgNbRegUokiWqrOqWp6U0S0ZCRYQT/VSnljZvB4yCrdel7mTNSsn2nCc8PlUaiDrtvSYpLzFJwh8Rp7mPKkV6bZTNKTMtErCmowhSiMnphFesOpNskS0BIUojE5ISyn3c08hBDOStJGLtCU5pFE03D1w7PE5KSaF3bP7oPdC/+YLIAO6dTVILnmXcnnAA4lloUezl+dfnAWIAtk9ev30pEwRzbXKK3M4uIHdSH5sPcIgncYTaZBzRhlEVcUoJG+eUcL4ztDW2YpP7gqu7By0W6fxDaVP+aa7Up4VimcVTCZgJzavM0ck5w/IP4evDtFJCs3ALbGhMdXsl6SQMImANTNqD6NHFOG3M1KMsSgSdsLnx6RbEWRcyYcIJqAH9lzQOcgTk0KjoFovKUGONOpzd6ba/fiutHFMkEMh9XoPrA1g4Wf8AqzC7USjIDcqIzgg8N2cTQkhWEAKdRDHN0wxQM/i7GQxQmuzvyc6RrISbQMSFFJBBDJZL1piyb67w5mWGRhKQhNNFAH0z8I9MgYMJLZAMMIA5DSGBeizqShl9mO85S5JV1L03pANlkS1KecRhD4Uy+6GqxUSQdeddYYTLIwKQcRNWfo9SWpTaEM0qE1hQEsAR7+kEOp1jsZRktIfME4tM6mkA2qy2RCHZaiK1WXrqBp1akRWywLKnlpCqN3TqMy2zNWAkS1zAWSXydqDqSPCCkSLx7OatSTXE2HPpXM01iz3TwKVhS55V38kimEZsoihJ+HOOfzMUuacVSlR12Pxjp93XupRQy04T3iDn0fSGGtjwfIoCFUz75D9axHO4UCUqEtU0E6uFN5io8X0eLKhTjE4D6ZtGLSANz9M+TtD6ysuffwifQqQsNQBn8SxLx5Z5c3WSoPkQRvqHjoaEYj+mvofONl2FFMXkB8Y5/wAPKqlJsltWAZQASBqw94idIvFAcpRMGHcOM6DKtPdFoTPQmgWwFN4nFKkk+75R0nK6qKeICg4p9nmILe1hJ0zy+MQTOI0AOhQUDkMRYPrVyOkXo2oOxHyiv39wlZ7QklAEmZopIpvVIYH3xLF1zwC1zp7WZHcdyUpQBQ1dTUD6c4vK7KkgKmyUOn2uzlJUktybXpTnFJtcudYJhkY6pqFhxiCvdtXaHl18ZT5iggIQpZoNNMyXA8YqGibXZJhHdQlRdkrl4SG0qNRk7PCu87FP/wC0UgaIcJIGlG98OFLtSwMdllL5UcM1dvKMVNnYO/YZhNaOSPDVPhDBRpl42iRMUCtYA37wGvMDwiS3X/NmS6YVEKDKY82yo9TFtlS1lDqsc1NGOFQr1SXeIxw/NKcLJSNlKD59M4IpiOHAwqRTRyPfGRcEcNTkhs21Ky59BGRQ2TwlKAquY5qcJHyjBwbIUfbm+Yy2qn1hfc/FpwhEzvoAoTmNmMORfFnB9onpX4RFDfyTJckTJnL2T8o0s/Bst/6k19XSkeGUFyr8k5ISVFIcfpy8a57RXb14lmKdJUQnIiWWfYb9WiaYIvHhyXLXLQifVZIqkEgAEuWIpkMtYFtHD+EYjMBLNkwHg7iBxYCSlTNnQHJ9eZpBirrls7FwHORxNpUE+UaQtF1PnMQDqHO3RoWcQ3EFpJRMClAOEhJq2ddDFkkqkgh6k1cg0rl9IIkzZSVs4qM8JAPx84YaoPBVqMqcqcEhWBBYH+6mbUoYspv2cpJISAk501PXWju0QzrmEheJPdQsufOoAyYQ9n2JXZoAwly7Cihq8Akk33OJdSlneuF/JoJRPnqGPtFAEGhU7gZbwXZ7pV+pupYmJVXStQYLAdxTNvKkMFest5LcklYJJY9S5yygk3xND95TavVvPIw+s1wJQGNT9/SPLRdAPnl4aUhhpFJvFYW4USXcu+kGzrbMPsyQOZJ93xhrJuUgVCBpUEnzePRdCQSylNsXpXMF33hhpWq+FollOFi7k7eIhbZr0UAQcRAU4Lli9YeTrulhKsWNRGWbPo31hZZbuxQwVvihAURNAAOSt+R56xJcl5kpwkEvkXyyhjaLslqUUBOPE48eWzaR7w7wz2WIzvafuJfKvtK69YQo6zWkgAJJD86dYIm26Yke2W5E0P28epsv7Utpn9vG5sakgMrvO/8AaOWUBrdk1cxbKxd6gKKE5F+bRYZtgBUQlSjq6lfecJ5V0zlzErCGYEO7V38vhBcyxWpKgpIKx+rfyOfhEBNkulQJ70MBIPdBUrmIU2020sUIYZFlh/EPA038aKYF9SRFFqCQkZwBar7ly3Ci5FW1yitzLNbBkedFPFdtSytRUousq9f8wCziu8VC1Kq9Ax3Br5sYsX/TeTjmmaahCWpSpOdNGhbenCE6eyxhCgA4Lw1uC7pt3CYpbKSrCApB16HnEiuhG2hzTxdo3TaqZ576fGEF138maWBOJtYbC1gZtz0jTIwr5V8YiVNbMCBxNK3ao3GUaS5omA4FChIfpnF0SfiCcsukZEC0l8vSMijl9wzTOVgT7RLbDd4uVl4Sb+pMOeSfWrRkZHOrAVmuOchS1BaaYgM8jk8LJNjEtaStLkGjGm7tuecZGRy79atPZpCUYw6QRRQq2WYPMxDYyskhR/TiOxfwcMPhGRkdPj6vUlqPZsssWQl6MAMuZJNY1Vd8xScRIADgh9BrlvoIyMjUGt5LQqWkF2GoAHgz+EFKQggFIxEUJUW601EZGQqG9kkujCsgmnsgjSgePZqEykuQwcZCvjWsZGRJVQ228kShiIxAsAQNTyMAzb9eiJYfmfv3xkZF0xIb9WmWVqSgAZgB/D40iK6OJvxAXRiCNG+6RkZE1TFNlC8wOX+DAV83KgWdRSpYw1zz0IaMjIminXUqamaleEFKScVRWjA1MWC2XxOk5IQEkONa7VEeRkXRvY757RJWtLAZNnDK67WhayEh230jIyEupTadNUFApALZg/CCLNNxh6gsxH3SPIyKjZEzTm3PzjVU0jmYyMgqQrBZwOsVq9uFJclX4gLOEKCihtzoeseRkUWKTdzpCsWY2jy0XOFpUlTFJB/z1jyMgiozeHp0glaCCz1ereMR2biQsAtLuc4yMgILyvmYBhkkjE7OWCQc6R7cfaIThUzvRjv9YyMiVT8A6qPnGRkZF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epochtimes.com.ua/upload/iblock/ece/ecee30b42806ed3fbd405c380bc09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857612" cy="2565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П. Шварц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Ренделл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песимістичний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прогноз,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чверті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стрибок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непередбачену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з'явитися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льодовикового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kurse.ua/i/2008-08/otkalyvaetsya-le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85992"/>
            <a:ext cx="38100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4.bp.blogspot.com/-1YT2Gk1Uo9Q/T7NXA7RPeOI/AAAAAAAAFKg/ILbyyRsf_OI/s1600/nature-Winter-Wallpapers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4681502" cy="3511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адаптація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 консенсус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вчених-кліматологів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держав,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намагаються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глобальному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основному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споживачами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муніципальному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урядовому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викопних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посилаючись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спалюванням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викидами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3.bp.blogspot.com/-XrUNnHxSDMQ/UZNFSA9Xm4I/AAAAAAAAAAs/G15z1AWE_Gc/s1600/%D1%8D%D0%BA%D0%BE%D0%BB%D0%BE%D0%B3%D0%B8%D1%8F-%D0%B8-%D0%BF%D1%80%D0%B8%D0%B2%D0%B8%D0%B2%D0%BA%D0%B8-%D0%90%D0%9A%D0%94%D0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0" name="AutoShape 4" descr="data:image/jpeg;base64,/9j/4AAQSkZJRgABAQAAAQABAAD/2wCEAAkGBhQREBUQEBQUFRUUFRIQEBcQFhQUFBUWFRAVFxUQFhUXHCYeFxkjGRUVHy8gIycpLCwsFR4xNTAqNSYrLCkBCQoKDgwOGg8PGiwlHyUpLywyLCwsKSksLCosLCwsLCwsKS0sLCwsKSwsLCkqLCwsKSwsLCksLCwsKSwsLCwsLP/AABEIAOEA4QMBIgACEQEDEQH/xAAcAAEAAQUBAQAAAAAAAAAAAAAABgIDBAUHAQj/xABCEAABAwICBgYHBQcEAwEAAAABAAIDBBEFEgYhMUFRYRMiMnGBkQdCUnKhscEUI2Ki0TRDgpKy4fAkM1NzY5PSFv/EABoBAQACAwEAAAAAAAAAAAAAAAADBAECBQb/xAAwEQACAgEDAgQEBQUBAAAAAAAAAQIDEQQSMSFBBRMiUTJhcfAzgbHB0RQjkaHhQv/aAAwDAQACEQMRAD8A7iiIgCIiAIisvqWhwaSAXdkHfZYbS5BeREWQEREAREQBERAEReFAeoozjXpApaYlhcZHja2KzrHgXbAozVel4/u6cDgZH/QD6qCeorh0bK89VVDo2dMXhXIpfSXWy6omsb/1xlx+N1qsRrMQmaXTOqcgBJ7bGAb75bCyglrYLhMgeuh2TZ13GNKqakaXVEzGW15bgvPcwaz5LPo6oSxslb2Xta9t9Rs4XFx3FfMWJ7o2DrOPibmwF9u1fTeG0/Rwxx+wxjP5WgKWi529cEunvd2XjCMlERWS0EREAREQBERAEREAUSm0rkjldmaCxriCB2gAbXB4qWrn2MR5aiQfiJ8zdcjxS6ymMZQeOpXvk4pNE9imDmhzTcEBwPIjaoPi1YZZXOvqBszkBsP1WzwXErUUjb64rsb3O7Hzt4KPOcuf4nqvNrrUe6z9/wCyC+zdFYJzgNYZadj3G5sWuPNpIv8ABbFRajr/ALLRxj948F4HAOcTmPgtno/ivTxnN2mHK7nquHLr6bVRe2pv1bc/fzLNdi6RfODbIi5ppnpdU4fiY6O0kMkLHuiebC7Xua4sPqu2cirs5qCyzayxVrLOloojg/pPopwA+ToH72VHU18n9kjxUjgxSJ/YljdwyvafkVlTjLhmYzjLhmWi8BXq2NwuY6e6aPfIaOkJsDllcztOdvjaRuG9TLTLGfstHJI3tEdHH7ztQPgLnwXLdEIAZC923Zr28z4rna29wWyPcoaqxtqqPfn6HtDolqDp32/Cy1/Fx+ilej+C01+pE029Z4zHzctVpFVhoyMNrm36lWo9JzFGIqZhcdhcAco5k7/BciLe7qVIxhXLgnFTWRw2aLAnUGtsL+AWr0mzfYZ5H6upYD3nAfVaXCXDP0rw+WXiQQG8gNwV/TvFyyiLX6jIQAOTTmJ+A81YTTJ5WZg2/Y5/oVhJrMWiZa7Y3dK/hli1/F1h4r6KC516G9GTDTurJBZ9QepfaIgbj+Y3PcAujLsaeG2Ba0teyAREVgshERAEREAREQBERAFBNJRapf8Awn8oU7UD0mP+qf8Aw/0hcfxj8BfX+StqfhNS2pc15YD1XjrDcS3WPqr0YDntYdhN3e60Xd8NXisGpfaRnfbz1K+53XHc76LzCfVNnPM2sqzI8uPgOAGweAUg0KpyGSSnY9wDeYbcX8yfJR7DqB1RKIm7NsjuDf1UtxmubSwhkeo2yRjgAO0ut4fDa5aqzhf7ZapXV2Psbpc09MOF3+z1QHZL4H9zxmZ8WkeIUq0PxJ8sb2yEuLH2udpBFxfu1rY47hLaqnfA/Y8aj7Lhra7wK76ktRTuj3RPYvOqeO5zuDQ6jkYwvMjOka1zSHgg3A9oFa7GvRdEwZ45Bb8bbfmb+iz8LmeInUE0eZ8BItezg2+pzTw+hCuMqqiMFskbnRWtr1uA58Vx3Lb0RzUoY4IlHS4hhx6SnlkDBrtm6SI8iNnmB3rq+gumjcQhJLck0dmzs3AnY9t/VPwUe0cxJjmuYTcNJAvw4FavCHNpMZifFqjqC6mkA2AuF2fmAt3qzptRJSUZPknpm4Ndcpmz9LtdrghGzryu/pH1UIpsQ6EauQ8VvfShVh2IFv8AxxxtPLa4/BwURpIHSyZgCSew1oJNu4byotV67WQWNu6T/I3H2F9UQXOtY3Df/r9FIsPoaiMABrLbtvyWsodHsROuKmcLb5S2MeTjc+S23/5HGJG2MkEQ4B7ifyt+q0jprZdjaNcn1SZsKnSVlK282XNbUxtsx/Qcyo9guFy43VdNMCKWM2eRcB1jcQM469bnf2W8wj0NtzZ66d02/JHdjD7xvmd8F0SlpWRMEcbWsY0Wa1oAAHAAK/RpGnmZZhRKTzZx7FccYaA1oAAAAA1AAbAFTPUtYLvIA1DXz3K4VCMerDJUPF+rGcjRuBtcnvv8lJrdUtNXuxl8Fq2zy45JuCvVqtHq3pIQDtZ1T3bj5fJY2kGkBhcI4wC8jM4nY0btW8nX5Lf+qrVKufH30MuxKO5m+RazAK900Wd9rhxbq1X2LZqeqxWwU48M3i1JZQREUhkIiIAiIgCgOlJ/1T/4f6Qp8oppXgZJNQzXqGcbwAO0Fy/FKpWU+lcPJBfFuPQhtcwkBw2tIPkrkEoccw9kAfVVXWtkcYnnLsN7eP8AfWvKpZ6HNfTqT7Q1wjp5ZnbM7iTya0LRYriRnkLzqGxo4DgtrK5sWFxMaQTIGm43k9Z36KNNjMkkcLdXSvDL8BvPlddPVOW2vTx9l/llmbaioImug9LanMp2yuLx7o1N+RPipGrVPAGNaxosGgNaOAAsFdXpaK/KrjD2RdhHbFIjWlGif2gtngd0VQzsv3OHsP8A1UNq4Ktpy1MU43F0AMjDz6tyF1dFFdpIWvPBDZpozeU8HE6sRM1wvLZPWDgWk8iCtOcXOdjzqeyaKQcsrwbrvFfhMU7cs0bHj8YB8jtHguW6d6ER0joZoScj5BGWvNy07RY7xq3qjPRur1J5KltEq1uXBo9JYn1GKTxtGZzp3RtHccoHwXXNFNFI6KIAAGQj7x+8ngODQoRoPh3SYxUyu/dOmd/E6QtHwzLqquaetNux+5Npa16pvuwiIrpeC8cV6qZG3BHEEIwRml0qvMc3+2TlbyANg7xWoxiLJUyjc4iRvMObt87rBERYTG7UWEtPhvWRV1GaJrjtjOQ82OOryd/UvGWaid0HXZynlfujlym5LEjcaKVNpHMOxzb+Lf7XWkrKrpZXy+04290amjyCsTVTo2lzDY9kEc9RXjNQChlqHKiNXs39/qYc8xUSc6MR2p28y4/H+y261+Ai1NH7v1K2C9jpY7aYL5L9DpQ+FBERWDcIiIAiIgC8IXqIDnmk+FdBLdvYf1m8jvb/AJxUfrWXbq2jWF0rSqh6Wmdbaz7xvhtHldc5JXktfp1Td04fU510Nsimjqi5gFzlGto3NzayAPeutpgMRdVQ8GuMjuQaxxJ+XmtPTwZL23m62WD4n0Mocey4OjfyDha/gbKvU0rYt8ZI4dGsm7ptOHmou4AQl2UDflvbPfjvU2a64uFxuN2q3C4PgbLpOiGKdNTgE3dH1HcbeqfL5Lt+H6uU5yhN/NFymxt4ZvURF2iyFEvSVTZqMPtfo5Y39w1gn4hS1Y2I0LZonwv7L2lp5XG0d21aWR3RaI7I74OJA8GkFPjLvYqm52HcekAe38wcF0Vcbxd8kIFPL1Z6R2enfukivewPKwcOVxuXT9G8cbV07Jm7TqePZeO03/OKraefVx/MraWfVw/P+TaoiK4XTxx1KGYLpO8zEyu6kjiADsYL9W3+b1MyuYVNOYpZIj6jyB7p1tPkVyPE7bKtk4dn9/uVr5OLTRKNLMIJH2iMXLRaQD1m+13j5KKTPuy+7V81NNGcX6ZnRP7TR/M3Z5qEyxWMkfB0jfzGy5WvjXPbfX/65+pXuSeJruW8Rf1QOLh8NayAVr3v6RzWj1QC7vt/nms3MuW0V1ydEwD9mj936rYLX4B+zR+6PmVsF7qj8KP0X6HXh8KCIimNgiIgCIiAIiICl7bix36iuT4lTdFM+M+q4jwvq+C60oBp1hjmy9OOy8AE8HAWse8D5rk+K1bq1JdivfHMckbzKh4uqcyZl5zBTwUdM3NlG2wJB47Cs7CsWfTyCSM+8NzhwK1NdTlwDmant1tP0VNHW5xwcNThwKlTae+PITwzs+EYqyojEjDycN7TwKzlyPAcddSy5262nVI3iP1C6pRVrZo2yRm7XC4/Q816bR6tXxw/iX3kv12bl8zIREV4lIp6QtGhVUrntH3sLXSRkbSALujPIgea556MNKvs9UIHn7uchmvY2T1HeOzxHBdex+sbFSzSONg2KRx/kNvivmSOQg3G0a/Hj5qjqPRNTXJztTiFkZrk+qwixMKmc+CJ7+06ONzu8sBPxWWryOguoUK09osj46ho7REMg47S13hrW30ox407Q2O2d2sX12A32Uer8WdV0OZ4GeGZnSW2EEEB/LauVrrq5xnT3SyQXSi049y3o3VZKlhJ1Elh/iFh8bLA0x+7q5WsNw/K423EjW3vP1WNnssEPMkpLiSe04nXdztfwFgvPxt/s+W13yUpSzHb8zLpIsrde06ytnhmGunkDGd7juA4lYDRc2G/UP0XSMBwoQRBvrHW88+HcNim0Wk/qLOvC5JKa9z+Rl0NKI42xi5DRbXtV9EXropRWEdEIiLICIiAIiIAiIgCs1VK2RhY8ZmuFiCryLDSawwcw0k0YfSnO27oidTt7fwu/XetCXLtMsIcC1wBBFiDrBHBc60r0RMBM0IJi9YbSz9W815/WaDZ66+Pb2/4VLKsdYkaLljupxn6QXBtY2396rzLzMuUuhXPcy3+iek5pZMryTE49YeyfbH1UdJVGZS1TlXJSibRbTyju0cgcA5pBB1gjYRxVa5toPpZ0ThTTHqONoyfUJ9X3T8F0i69Tp743Q3IvQkpLJAfTFiZZRsgbtmeA63sM6xHnlUG9HehZrKjpJB9xEQ5/B7trYh8zy71JfSRAavEIKSLW4NseAMjrknuaAV0TBMIZSwMgiFmsG3e473nmSotvmWtvhFPZ5tzb4RnAI51hcoSoLpbpVmJp4T1RqkcPW4tHL5qXUaiNEN0i5Oagss0+P4n0873g3bfKz3RsVuixHo4JmDbK5jP4Wi7j8QFrHyWFzuXrLGxF7WG3edpPddeUdknKVnd/uc9t5yZBddW6eANvzN17mXuZVzTBIND6LpKgE7IxnPfsb8dfguhWUb0Fo8sBkO2R2rubqHxupKvV+HVeXQvd9ToUxxEIiLoEwREQBERAEREAREQBERAFS9txY6wdRBVSIDmumWiPQEzwD7s9to/dnj7vyURzLuskYcCCAQQQQdhB3Fcm0y0d+yTXZ/tSXMf4TvZ4fJcHXaRQ/uQ4KtteOqNCXKklU5lSXLmYICrOuu6G459opA5560d2Sc8ouHeI+q49mUq0Rriykrbf8bLW4uJYP6le0NjhZ9USVy25ZvtB6QzVU9e8dpxZETzOu3c3KPNTpa7AsP6Cnji3taM3vHW4+ZK1ml+k4pmdHGbyvGr8A9s/RdpSjRVul9smrXlw6mDpppTkvTwnrHVI4eqPYHNQPOrbpSSSTck3JO0niqJYs7S0k2O2y81qLpXz3S+0VpycnksMf07v/G0/wA5/RbMFY8bQ0AAWA1BVhyryeSPBezK7TQukeGMBLnGwAVukpnSvEcYLnONgB/mxdJ0a0YbTDM7rSkazub+Fv6qzpdJLUS+XdksK3Nmzwuj6GFkW3K0A8zvPmstEXrIxUVhF9dAiIsgIiIAiIgCIiAIiIAiIgCIiAKMekSDNQuNtbHMcOXWsfgVJ1otNm3oJ/cB8nBQ6hZqkvkzWfws41mXhcqMy8JXlsFAqJU79HWF9LFKT2elgvzEZL7eeVQG67B6OqPo6Bh/5HPkPibD4BXtDDdb9ES1RyzP0m0hbSQ5jre64jbxPE8guSVda6V7pJDmc43cSthpdjRqap7geow9HH3A7fE61pgVprNQ7Z4XCMWT3MugqsFWQVUHKg0RF4OWXhuHvnkEUQuT5Ab3E7grWF4c+okEUQuT5Ab3HgF1nAcBZSx5Ga3HW9x2uP0HJW9Lo3c8vgkrr3fQo0f0dZSssNbz23naeQ4BbdEXpYQjCO2K6F1JJYQREW5kIiIAiIgCIiAIiIAiIgCIiAIiIAtJpl+wVH/WfmFu1HtPanJh81/WAYP4nAKK78OX0ZrLhnFyV4SqLpdeYwUSq67ZgpyYXGRup8w/9ZK4fdd1wBmfDom+1A1vmyy6Xh69UvoT09zi+Zehyoe2xIO0Eg+CArlNFcvAquJhcQ1oJJIAA2knUAsfMpHoDAH18dxfLnf4hhsfMhbVw3zUfcyll4Oi6K6OtpIQDYyOsZXc/YHILdoi9VCChFRjwX0klhBERbmQiIgCIiAIiIAiIgCIiAIiIAiIgCIiAKDeliry0scftyX8GNP1IU5XLPS7V3nhi9ljnnve63yaqurlipkdjxEgV0upTo36PZ6oCR/3UR1hzh1nD8LfqV0PCvR/SQAfdiRw9abrfl2DyXKq0llnXhEEa2zi0UDndlrne6Cfku56HX+wU4cCCIwCCLEWuNhW2iga0Wa0NHBoA+Srsulp9L5LbzknhDacN0rpOirZ2bukLh3O6w+a1YK73W4RDMLSxsf7zQT57VEsZ9F0TwXUzjG72XXcw8uI+Ko3aCeXKPUilU+UcyDlL/Ri29aeUTz8Wj6qNYrg0tK/o5mFp3Ha1w4tdsKkvor/AGx//S7+tiq6eLV0U/cjgvUjq6Ii9KXQiIgCIiAIiIAiIgCIiAIiIAiIgCIiAIiIAo0dE2TVz6yos+2VkLDraA0dtw3m5OpSVa+pJa+41X1qvqJKKTksrJpNpLLM8BerBjxD2h5LIZVNOwhZhfXPhmVNMvIvA5eqc2CJdUueBtKw3gGJimEx1MZimaHNPmD7QO4qEaN4C/D8TEbutHLHI2J/G1nZTwcMqnj61o59ytR/euBcB1CHN4g8b9xPmqlnlTsjh+pMje1te5moiK4SBERAEREAREQBERAEREAREQBERAEREAREQBYde3YVmLDrtyr6n8Nmk/hMEhUEK6QqSFwpIqYPIr3AB2kLbyyZWk8Fq4B1294WdiA6niFf0rcapyXJNX0i2a4zO4nzXm1MqqAXP9T5ZCAFn0A1FYQCyqSSxsd6uaXEbE2SV9GZyIi7RaCIiAIiIAiIgCIiAIiIAiIgCIiAIiIAiLwlAC6yw5zcrJc1UGNVrU5rBpLqYZYqSxZhiXnQqm9OyLYYeRbIEEWPAfFWRBdXXNsQfBT0VuGc8G8I4MOaky7NitiNbRWX0/Ba2aRZzEw6/YwwxVhqv9EvRGtVQ0Np5FIQsgFWgxVAK5DMejJFkuIvAV6pjYIiIAiIgCIiAIiIAiIgCIiAIiIAiIgC8RFgHiIi1MHoQoiz2MheoiyClERYMHoXqIsmQiIiAREWQ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s://encrypted-tbn2.gstatic.com/images?q=tbn:ANd9GcSqBKAeOEzOflOuNoi3wQ5lVPI57qZGgcTLid6yVETezj7v8n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2571768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день основною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угодою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протидію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глобальному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Кіотський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протокол,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ООН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Протокол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55%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загальносвітових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адаптація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vkurse.ua/i/2008-03/kiotskiy-proto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8100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6" name="Picture 6" descr="http://positime.ru/uploads/2012/12/The-Kyoto-Proto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3929090" cy="3150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Глоба́льне потеплі́ння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прогресуюче поступове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підвищення температури поверхні Землі, що пов'язується з парниковим ефектом і призводить до зміни клімату у глобальних масштабах.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vkurse.ua/i/2012-05/ob-okonchanii-globalnogo-potepl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34343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zakarpattya.net.ua/postimages/news/2013/7/hlobalne-poteplin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167190" cy="2604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669529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Причини глобального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потепління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консенсус,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ймовірністю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антропогенні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неантропогенні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геологічні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палеонтологічні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четвертинному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зледенінь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Причини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невідомими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орбіти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(цикли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Міланковича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вулканічні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image.tsn.ua/media/images2/original/Mar2008/52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643428" cy="2660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509511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газів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Жозефом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Фур'є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1824 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Сванте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Арреніусом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1896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інфрачервоних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атмосферними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парниковими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газами є: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36-70% парникового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вуглекислий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(9-26%),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метан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(4-9%)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озон (3-7%). </a:t>
            </a:r>
          </a:p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одержуваних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age.tsn.ua/media/images2/original/Feb2010/d26112b7d0_1999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4500594" cy="299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987758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підкріплюють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причиною глобального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Шотландії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ймовірність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антропогенних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vkurse.ua/i/2012-10/ocenivat-vybrosy-co2-dlya-kazhdoy-ulicy-i-do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68633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ttp://jkg-portal.com.ua/upload/images/62jpg13022013214754_w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879935" cy="2916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nu.edu.ua/faculty/geology/phis_geo/fourman/E-books-FVV/Interactive%20books/Meteorology/Maljunku/Naslid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736213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5500702"/>
            <a:ext cx="4553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50112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 глобальне потепління іноді призводить до похолодання?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885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скрізь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стане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континентальним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усереднивши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температуру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географічних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локаціях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сезонах.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гіпотез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глобальне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зупинки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серйозного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ослаблення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Гольфстріму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істотне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так як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Гольфстрім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прогріває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континент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тропіків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naturalist.if.ua/wp-content/melting-ice-floating-http_www_nature_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857628"/>
            <a:ext cx="4452930" cy="2272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14356"/>
            <a:ext cx="8786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доповіді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міжурядової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(Шанхай, 2001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наведено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доповіді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глобального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емісії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поверхневої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6 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океану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на 0,5 м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122" name="Picture 2" descr="http://cikavosti.com/wp-content/uploads/2013/09/po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5500726" cy="309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ймовірних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825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інтенсивніше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випадання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максимальні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числа жарких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морозних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континентальних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25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розкиду</a:t>
            </a:r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температур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8255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opvesti.kiev.ua/sites/default/files/styles/large/public/field/image/te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00372"/>
            <a:ext cx="4572000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encrypted-tbn0.gstatic.com/images?q=tbn:ANd9GcRbNiA4GZEiHmK00aDRD_OepJXvB6DucwuWR2_4OnnJ33Gpnm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30123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550262-B63B-494B-9216-80B9C4291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 with White Fence Segoe</Template>
  <TotalTime>105</TotalTime>
  <Words>603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1_Green with White Fence Segoe</vt:lpstr>
      <vt:lpstr>Белый текст и шрифт Courier для слайдов с кодом</vt:lpstr>
      <vt:lpstr>Глобальне потепління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Глобальне потепління</dc:title>
  <dc:creator>Папіш Олександр</dc:creator>
  <cp:lastModifiedBy>Папиш</cp:lastModifiedBy>
  <cp:revision>14</cp:revision>
  <dcterms:created xsi:type="dcterms:W3CDTF">2013-10-21T15:34:39Z</dcterms:created>
  <dcterms:modified xsi:type="dcterms:W3CDTF">2014-04-28T18:11:58Z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TC102867469990</vt:lpwstr>
  </property>
</Properties>
</file>