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82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FF99CC"/>
    <a:srgbClr val="FCD5B5"/>
    <a:srgbClr val="E6B9B8"/>
    <a:srgbClr val="FF9933"/>
    <a:srgbClr val="00B0F0"/>
    <a:srgbClr val="93CDDD"/>
    <a:srgbClr val="000000"/>
    <a:srgbClr val="FAC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6300-B9FB-4D7F-9BE1-E58ED93DCBF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58BD-0827-448E-8260-950FEC03B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r>
              <a:rPr lang="uk-UA" sz="60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ікаві</a:t>
            </a:r>
            <a:r>
              <a:rPr lang="uk-UA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факти про Велику Британію</a:t>
            </a:r>
            <a:endParaRPr lang="ru-RU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3240360"/>
          </a:xfrm>
          <a:solidFill>
            <a:srgbClr val="FAC090">
              <a:alpha val="69804"/>
            </a:srgb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вулицях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Лондона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важко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знайти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безпритульних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тварин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правило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утримують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спеціальних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притулках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Взагалі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англійці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дуже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люблять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собак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вулицях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Лондона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зустріти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мабуть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будь-які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породи собак,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гуляють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своїми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господарями. </a:t>
            </a:r>
            <a:endParaRPr lang="ru-RU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f69b337f6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1336" y="3645024"/>
            <a:ext cx="4019102" cy="286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rogu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4528562" cy="283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2376264"/>
          </a:xfrm>
          <a:solidFill>
            <a:srgbClr val="000000">
              <a:alpha val="50196"/>
            </a:srgbClr>
          </a:solidFill>
          <a:effectLst>
            <a:softEdge rad="63500"/>
          </a:effectLst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Лондоні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найстарший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великий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модернізований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метрополітен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куточки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тому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аеропорт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інтегрований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усіма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вокзалами.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380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5076056" cy="3380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tube_map-709x47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88741"/>
            <a:ext cx="4450749" cy="2969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424936" cy="2304256"/>
          </a:xfrm>
          <a:solidFill>
            <a:srgbClr val="00B0F0">
              <a:alpha val="89804"/>
            </a:srgbClr>
          </a:solidFill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Біг-Бен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вежі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годинника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ній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Спочатку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таку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назву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отримав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дзвін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годиннику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ім'я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розширили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годинник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саму вежу.</a:t>
            </a:r>
            <a:endParaRPr lang="ru-RU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big-b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3434477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g-be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564904"/>
            <a:ext cx="4499992" cy="299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2433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татуйованіша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людина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Лакі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Даймонд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Річ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живе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острові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Скай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Шотландії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99,9%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поверхні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шкіри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покриті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татуюванням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яке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повторює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візерунок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шкіри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леопарда.</a:t>
            </a:r>
            <a:endParaRPr lang="ru-RU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400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3600400" cy="460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el-dzi-interneta-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060848"/>
            <a:ext cx="3125567" cy="456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Першим у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програмістом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жінка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англійка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Ада Лавлейс.</a:t>
            </a:r>
            <a:endParaRPr lang="ru-RU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Ada_lovelac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981450" cy="503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j2996_1225109389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84784"/>
            <a:ext cx="3216399" cy="5105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Великобританії є професія стояча в черзі</a:t>
            </a:r>
            <a:endParaRPr lang="ru-RU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73594346_oche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6657975" cy="5172075"/>
          </a:xfrm>
          <a:prstGeom prst="rect">
            <a:avLst/>
          </a:prstGeom>
        </p:spPr>
      </p:pic>
    </p:spTree>
  </p:cSld>
  <p:clrMapOvr>
    <a:masterClrMapping/>
  </p:clrMapOvr>
  <p:transition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83968" cy="5589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Палата Общин -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Британії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куди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увійти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королева,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оскільки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не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членом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Палати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ottawa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8640"/>
            <a:ext cx="4458072" cy="3343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queen-elisabeth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645024"/>
            <a:ext cx="2214766" cy="3068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5586-1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005064"/>
            <a:ext cx="3480048" cy="2610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4572000" cy="3024336"/>
          </a:xfrm>
          <a:solidFill>
            <a:srgbClr val="FF9933">
              <a:alpha val="80000"/>
            </a:srgb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Щодня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Великобританії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випивається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185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мільйонів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чашок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чаю</a:t>
            </a:r>
            <a:endParaRPr lang="ru-RU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375001924_foto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6632"/>
            <a:ext cx="4077072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ча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4360581" cy="3030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rgbClr val="E6B9B8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місцях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Англії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звичай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помити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голову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немовляти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ромом на удачу</a:t>
            </a:r>
            <a:endParaRPr lang="ru-RU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429d86e4cf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14912"/>
            <a:ext cx="4680520" cy="353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37901736_3reben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916832"/>
            <a:ext cx="4932040" cy="317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FCD5B5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uk-UA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Найбезглуздіші закони Великої Британії</a:t>
            </a:r>
            <a:endParaRPr lang="ru-RU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3087a1ffec4d60484ee4d054c57c67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11786"/>
            <a:ext cx="4320480" cy="311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иржевой-лидер-зачем-Британии-собственный-антипиар-за-рубеж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772816"/>
            <a:ext cx="4176464" cy="334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30226"/>
          </a:xfrm>
          <a:solidFill>
            <a:srgbClr val="00B0F0">
              <a:alpha val="60000"/>
            </a:srgb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анк-рок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зародився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Великобританії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королевою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Вів'єн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Вествуд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reWalls.com_15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3456384" cy="444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westwood_viv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988840"/>
            <a:ext cx="3600400" cy="4573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8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640960" cy="3312368"/>
          </a:xfrm>
          <a:solidFill>
            <a:srgbClr val="FF99CC">
              <a:alpha val="69804"/>
            </a:srgb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законом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зобов'язаний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бігти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йти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прапором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червоного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кольору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попереду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машини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дружини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попередити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небезпеку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виходить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кермом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сидить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жінка</a:t>
            </a:r>
            <a:r>
              <a:rPr lang="ru-RU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72593905_71000684_3545938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996952"/>
            <a:ext cx="7164243" cy="369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1"/>
            <a:ext cx="8229600" cy="194421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Дітям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досягли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десяти </a:t>
            </a: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</a:t>
            </a: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Англії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дозволяється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дивитися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оголені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манекени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магазинах.</a:t>
            </a:r>
            <a:endParaRPr lang="ru-RU" sz="3600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ur95xbhdw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204864"/>
            <a:ext cx="2983200" cy="397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Найсуворіший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закон в </a:t>
            </a:r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Англії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свідчить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про те, </a:t>
            </a:r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вивішувати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ліжко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вікна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222092894_octoferre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20888"/>
            <a:ext cx="5757069" cy="431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04865"/>
          </a:xfrm>
          <a:solidFill>
            <a:srgbClr val="FF99CC">
              <a:alpha val="6980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Необхідна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вимога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будь-якого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готелю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нагодувати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коня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постояльця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абсолютно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безкоштовно</a:t>
            </a:r>
            <a:endParaRPr lang="ru-RU" sz="4000" b="1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04864"/>
            <a:ext cx="6372200" cy="426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05490">
            <a:off x="406986" y="3343448"/>
            <a:ext cx="5275785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Дякую за увагу!!!</a:t>
            </a:r>
            <a:endParaRPr lang="ru-RU" sz="7200" b="1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4392488" cy="4824536"/>
          </a:xfrm>
          <a:solidFill>
            <a:srgbClr val="EEECE1">
              <a:alpha val="50196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Шотландія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похвалитися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найкоротшим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авіарейсом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хвилину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14 секунд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Вестра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Westray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Papa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Westray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6632"/>
            <a:ext cx="318366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hortest-flight-1[5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408" y="3933056"/>
            <a:ext cx="5035591" cy="281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4032448" cy="4248472"/>
          </a:xfrm>
          <a:solidFill>
            <a:srgbClr val="E6B9B8">
              <a:alpha val="80000"/>
            </a:srgb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Англійський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ірландський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парламенти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донині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друкують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прийняті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ними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акти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Велені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папері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телячої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шкіри</a:t>
            </a:r>
            <a:endParaRPr lang="ru-RU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alte-buecher-540x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73314"/>
            <a:ext cx="4716016" cy="265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755fbea07a8672696b7477811249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953020"/>
            <a:ext cx="2232248" cy="290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kin_Crocco_CC05_4bbc4361f04b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356992"/>
            <a:ext cx="3550920" cy="318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91264" cy="2260848"/>
          </a:xfrm>
          <a:solidFill>
            <a:srgbClr val="FAC090">
              <a:alpha val="80000"/>
            </a:srgb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Шотландії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чоловік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відмовився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одружитися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жінкою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яка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зробила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йому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пропозицію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зобов'язаний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заплатити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штраф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aef8b9bf94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996952"/>
            <a:ext cx="6096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Абсолютно в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будь-якому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районі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знайти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пральню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так як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прати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будинку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сорочки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майки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взагалі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прийнято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8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708920"/>
            <a:ext cx="5005933" cy="3758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30226"/>
          </a:xfrm>
          <a:solidFill>
            <a:srgbClr val="FAC090">
              <a:alpha val="89804"/>
            </a:srgb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Лондоні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найдовша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торгова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вулиця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Оксфорд-стріт</a:t>
            </a:r>
            <a:r>
              <a:rPr lang="ru-RU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4445310" cy="2966095"/>
          </a:xfrm>
          <a:prstGeom prst="rect">
            <a:avLst/>
          </a:prstGeom>
        </p:spPr>
      </p:pic>
      <p:pic>
        <p:nvPicPr>
          <p:cNvPr id="5" name="Рисунок 4" descr="5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512" y="3789040"/>
            <a:ext cx="4392488" cy="2923276"/>
          </a:xfrm>
          <a:prstGeom prst="rect">
            <a:avLst/>
          </a:prstGeom>
        </p:spPr>
      </p:pic>
      <p:pic>
        <p:nvPicPr>
          <p:cNvPr id="6" name="Рисунок 5" descr="london-foto-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31683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Те,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Лондоні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йдуть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дощі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міф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середньому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випадає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584 мм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Сіднеї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Римі</a:t>
            </a:r>
            <a:endParaRPr lang="ru-RU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307265031_lon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92896"/>
            <a:ext cx="5970240" cy="410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"/>
            <a:ext cx="8229600" cy="31409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багатьох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англійських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музеях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вхід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абсолютно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безкоштовний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вас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можливість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пожертвувати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потреби музею.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Скільки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- Все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залежить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тільки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вашого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бажання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1305943590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5004048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4f64a6001e78c361b24ae434464f8a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0085" y="2852936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441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Цікаві факти про Велику Британію</vt:lpstr>
      <vt:lpstr>Панк-рок зародився у Великобританії і його королевою вважається Вів'єн Вествуд</vt:lpstr>
      <vt:lpstr>Слайд 3</vt:lpstr>
      <vt:lpstr>Слайд 4</vt:lpstr>
      <vt:lpstr>Слайд 5</vt:lpstr>
      <vt:lpstr>Слайд 6</vt:lpstr>
      <vt:lpstr>У Лондоні розташована найдовша торгова вулиця в світі - Оксфорд-стріт.</vt:lpstr>
      <vt:lpstr>Слайд 8</vt:lpstr>
      <vt:lpstr>Слайд 9</vt:lpstr>
      <vt:lpstr>Слайд 10</vt:lpstr>
      <vt:lpstr>Слайд 11</vt:lpstr>
      <vt:lpstr>Слайд 12</vt:lpstr>
      <vt:lpstr>Слайд 13</vt:lpstr>
      <vt:lpstr>Першим у світі програмістом була жінка - англійка Ада Лавлейс.</vt:lpstr>
      <vt:lpstr>В Великобританії є професія стояча в черзі</vt:lpstr>
      <vt:lpstr>Слайд 16</vt:lpstr>
      <vt:lpstr>Щодня у Великобританії випивається 185 мільйонів чашок чаю</vt:lpstr>
      <vt:lpstr>У деяких місцях Англії є звичай помити голову немовляти ромом на удачу</vt:lpstr>
      <vt:lpstr>Найбезглуздіші закони Великої Британії</vt:lpstr>
      <vt:lpstr>Слайд 20</vt:lpstr>
      <vt:lpstr>Слайд 21</vt:lpstr>
      <vt:lpstr>Найсуворіший закон в Англії, свідчить про те, що не можна вивішувати ліжко з вікна</vt:lpstr>
      <vt:lpstr>Слайд 23</vt:lpstr>
      <vt:lpstr>Дякую за увагу!!!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Юленька</dc:creator>
  <cp:lastModifiedBy>Юленька</cp:lastModifiedBy>
  <cp:revision>18</cp:revision>
  <dcterms:created xsi:type="dcterms:W3CDTF">2014-01-18T09:33:27Z</dcterms:created>
  <dcterms:modified xsi:type="dcterms:W3CDTF">2014-01-20T15:37:48Z</dcterms:modified>
</cp:coreProperties>
</file>