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640960" cy="367240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uk-UA" sz="9600" dirty="0" err="1" smtClean="0"/>
              <a:t>Презинтація</a:t>
            </a:r>
            <a:r>
              <a:rPr lang="uk-UA" sz="9600" dirty="0" smtClean="0"/>
              <a:t> </a:t>
            </a:r>
            <a:br>
              <a:rPr lang="uk-UA" sz="9600" dirty="0" smtClean="0"/>
            </a:br>
            <a:r>
              <a:rPr lang="uk-UA" sz="9600" dirty="0" smtClean="0"/>
              <a:t>на тему</a:t>
            </a:r>
            <a:endParaRPr lang="ru-RU" sz="9600" dirty="0"/>
          </a:p>
        </p:txBody>
      </p:sp>
      <p:pic>
        <p:nvPicPr>
          <p:cNvPr id="6" name="002_Fausto Pappetti - Emmanuel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Александрійський</a:t>
            </a:r>
            <a:r>
              <a:rPr lang="ru-RU" dirty="0"/>
              <a:t> маяк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3384376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2400" dirty="0"/>
              <a:t>Александрі́йський маяк </a:t>
            </a:r>
            <a:r>
              <a:rPr lang="vi-VN" sz="2400" dirty="0" smtClean="0"/>
              <a:t>—знаходився </a:t>
            </a:r>
            <a:r>
              <a:rPr lang="vi-VN" sz="2400" dirty="0"/>
              <a:t>на древньому острові Фарос. Він гарантував морякам безпечне повернення у Велику Гавань. А ще він був найвищою спорудою на Землі.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29309"/>
            <a:ext cx="4194175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0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622232" cy="4104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1100" dirty="0"/>
              <a:t>КІНЕЦЬ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068960"/>
            <a:ext cx="1484784" cy="113728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7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2223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/>
              <a:t>Над проектом </a:t>
            </a:r>
            <a:r>
              <a:rPr lang="ru-RU" sz="7200" dirty="0" err="1"/>
              <a:t>працювали</a:t>
            </a:r>
            <a:r>
              <a:rPr lang="ru-RU" sz="7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996952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</a:rPr>
              <a:t>Алєксєєва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Анна</a:t>
            </a: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</a:rPr>
              <a:t>Шокалюк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</a:rPr>
              <a:t>Вікторія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5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1097092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/>
              <a:t>7 чудес світу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9443" y="5085184"/>
            <a:ext cx="7125112" cy="773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1529055"/>
            <a:ext cx="9144000" cy="5328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0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464496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err="1"/>
              <a:t>Сім</a:t>
            </a:r>
            <a:r>
              <a:rPr lang="ru-RU" sz="3600" dirty="0"/>
              <a:t> чудес </a:t>
            </a:r>
            <a:r>
              <a:rPr lang="ru-RU" sz="3600" dirty="0" err="1"/>
              <a:t>світу</a:t>
            </a:r>
            <a:r>
              <a:rPr lang="ru-RU" sz="3600" dirty="0"/>
              <a:t> — список </a:t>
            </a:r>
            <a:r>
              <a:rPr lang="ru-RU" sz="3600" dirty="0" err="1"/>
              <a:t>найпрославленіших</a:t>
            </a:r>
            <a:r>
              <a:rPr lang="ru-RU" sz="3600" dirty="0"/>
              <a:t> </a:t>
            </a:r>
            <a:r>
              <a:rPr lang="ru-RU" sz="3600" dirty="0" err="1"/>
              <a:t>пам'яток</a:t>
            </a:r>
            <a:r>
              <a:rPr lang="ru-RU" sz="3600" dirty="0"/>
              <a:t> </a:t>
            </a:r>
            <a:r>
              <a:rPr lang="ru-RU" sz="3600" dirty="0" err="1"/>
              <a:t>античної</a:t>
            </a:r>
            <a:r>
              <a:rPr lang="ru-RU" sz="3600" dirty="0"/>
              <a:t> </a:t>
            </a:r>
            <a:r>
              <a:rPr lang="ru-RU" sz="3600" dirty="0" err="1"/>
              <a:t>культури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11552" y="-30347"/>
            <a:ext cx="4032448" cy="691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3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Піраміда</a:t>
            </a:r>
            <a:r>
              <a:rPr lang="ru-RU" dirty="0"/>
              <a:t> Хеопса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2008" cy="122413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16016" y="2006865"/>
            <a:ext cx="429732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2006865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Піраміда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Хеопса —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найбільша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з-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поміж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єгипетських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пірамід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єдине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«Семи див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яке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збереглося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наших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днів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8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/>
              <a:t>Сади</a:t>
            </a:r>
            <a:r>
              <a:rPr lang="de-DE" dirty="0"/>
              <a:t> </a:t>
            </a:r>
            <a:r>
              <a:rPr lang="de-DE" dirty="0" err="1"/>
              <a:t>Семіраміди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1700808"/>
            <a:ext cx="2592288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Сади </a:t>
            </a:r>
            <a:r>
              <a:rPr lang="ru-RU" sz="2800" dirty="0" err="1"/>
              <a:t>Семіраміди</a:t>
            </a:r>
            <a:r>
              <a:rPr lang="ru-RU" sz="2800" dirty="0"/>
              <a:t> — </a:t>
            </a:r>
            <a:r>
              <a:rPr lang="ru-RU" sz="2800" dirty="0" err="1"/>
              <a:t>одне</a:t>
            </a:r>
            <a:r>
              <a:rPr lang="ru-RU" sz="2800" dirty="0"/>
              <a:t> з семи чудес </a:t>
            </a:r>
            <a:r>
              <a:rPr lang="ru-RU" sz="2800" dirty="0" err="1"/>
              <a:t>світу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знаходилося</a:t>
            </a:r>
            <a:r>
              <a:rPr lang="ru-RU" sz="2800" dirty="0"/>
              <a:t> у легендарному </a:t>
            </a:r>
            <a:r>
              <a:rPr lang="ru-RU" sz="2800" dirty="0" err="1"/>
              <a:t>Вавилоні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43608" y="1844824"/>
            <a:ext cx="4382447" cy="29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80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/>
              <a:t>Статуя</a:t>
            </a:r>
            <a:r>
              <a:rPr lang="de-DE" dirty="0"/>
              <a:t> </a:t>
            </a:r>
            <a:r>
              <a:rPr lang="de-DE" dirty="0" err="1"/>
              <a:t>Зевса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3168352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/>
              <a:t>Статуя Зевса — </a:t>
            </a:r>
            <a:r>
              <a:rPr lang="ru-RU" sz="2800" dirty="0" err="1"/>
              <a:t>давньогрецька</a:t>
            </a:r>
            <a:r>
              <a:rPr lang="ru-RU" sz="2800" dirty="0"/>
              <a:t> статуя Зевса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Фідія</a:t>
            </a:r>
            <a:r>
              <a:rPr lang="ru-RU" sz="2800" dirty="0"/>
              <a:t>, </a:t>
            </a:r>
            <a:r>
              <a:rPr lang="ru-RU" sz="2800" dirty="0" err="1"/>
              <a:t>встановлена</a:t>
            </a:r>
            <a:r>
              <a:rPr lang="ru-RU" sz="2800" dirty="0"/>
              <a:t> в </a:t>
            </a:r>
            <a:r>
              <a:rPr lang="ru-RU" sz="2800" dirty="0" err="1"/>
              <a:t>центрі</a:t>
            </a:r>
            <a:r>
              <a:rPr lang="ru-RU" sz="2800" dirty="0"/>
              <a:t> Храму Зевса в </a:t>
            </a:r>
            <a:r>
              <a:rPr lang="ru-RU" sz="2800" dirty="0" err="1"/>
              <a:t>Олімпії</a:t>
            </a:r>
            <a:r>
              <a:rPr lang="ru-RU" sz="2800" dirty="0"/>
              <a:t> на </a:t>
            </a:r>
            <a:r>
              <a:rPr lang="ru-RU" sz="2800" dirty="0" err="1"/>
              <a:t>півострові</a:t>
            </a:r>
            <a:r>
              <a:rPr lang="ru-RU" sz="2800" dirty="0"/>
              <a:t> Пелопоннес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78960" y="1484784"/>
            <a:ext cx="3281039" cy="483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13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Храм </a:t>
            </a:r>
            <a:r>
              <a:rPr lang="ru-RU" dirty="0" err="1"/>
              <a:t>Артеміди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1916832"/>
            <a:ext cx="288032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/>
              <a:t>Храм </a:t>
            </a:r>
            <a:r>
              <a:rPr lang="ru-RU" sz="2800" dirty="0" err="1"/>
              <a:t>Артеміди</a:t>
            </a:r>
            <a:r>
              <a:rPr lang="ru-RU" sz="2800" dirty="0"/>
              <a:t> — храм </a:t>
            </a:r>
            <a:r>
              <a:rPr lang="ru-RU" sz="2800" dirty="0" err="1"/>
              <a:t>грецької</a:t>
            </a:r>
            <a:r>
              <a:rPr lang="ru-RU" sz="2800" dirty="0"/>
              <a:t> </a:t>
            </a:r>
            <a:r>
              <a:rPr lang="ru-RU" sz="2800" dirty="0" err="1"/>
              <a:t>богині</a:t>
            </a:r>
            <a:r>
              <a:rPr lang="ru-RU" sz="2800" dirty="0"/>
              <a:t> </a:t>
            </a:r>
            <a:r>
              <a:rPr lang="ru-RU" sz="2800" dirty="0" err="1"/>
              <a:t>Артеміди</a:t>
            </a:r>
            <a:r>
              <a:rPr lang="ru-RU" sz="2800" dirty="0"/>
              <a:t> в </a:t>
            </a:r>
            <a:r>
              <a:rPr lang="ru-RU" sz="2800" dirty="0" err="1"/>
              <a:t>місті</a:t>
            </a:r>
            <a:r>
              <a:rPr lang="ru-RU" sz="2800" dirty="0"/>
              <a:t> </a:t>
            </a:r>
            <a:r>
              <a:rPr lang="ru-RU" sz="2800" dirty="0" err="1"/>
              <a:t>Ефес</a:t>
            </a:r>
            <a:r>
              <a:rPr lang="ru-RU" sz="2800" dirty="0"/>
              <a:t>, Мала </a:t>
            </a:r>
            <a:r>
              <a:rPr lang="ru-RU" sz="2800" dirty="0" err="1"/>
              <a:t>Азія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544" y="1628800"/>
            <a:ext cx="5040000" cy="356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9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34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Мавзолей в </a:t>
            </a:r>
            <a:r>
              <a:rPr lang="ru-RU" dirty="0" err="1"/>
              <a:t>Галікарнасі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72816"/>
            <a:ext cx="2808312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err="1"/>
              <a:t>Галікарнаський</a:t>
            </a:r>
            <a:r>
              <a:rPr lang="ru-RU" sz="2800" dirty="0"/>
              <a:t> мавзолей — </a:t>
            </a:r>
            <a:r>
              <a:rPr lang="ru-RU" sz="2800" dirty="0" err="1"/>
              <a:t>надгробний</a:t>
            </a:r>
            <a:r>
              <a:rPr lang="ru-RU" sz="2800" dirty="0"/>
              <a:t> </a:t>
            </a:r>
            <a:r>
              <a:rPr lang="ru-RU" sz="2800" dirty="0" err="1"/>
              <a:t>пам'ятник</a:t>
            </a:r>
            <a:r>
              <a:rPr lang="ru-RU" sz="2800" dirty="0"/>
              <a:t> карийского правителя </a:t>
            </a:r>
            <a:r>
              <a:rPr lang="ru-RU" sz="2800" dirty="0" err="1"/>
              <a:t>Мавсола</a:t>
            </a:r>
            <a:endParaRPr lang="ru-RU" sz="28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44008" y="1916832"/>
            <a:ext cx="3780000" cy="333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23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/>
              <a:t>Колос</a:t>
            </a:r>
            <a:r>
              <a:rPr lang="de-DE" dirty="0"/>
              <a:t> </a:t>
            </a:r>
            <a:r>
              <a:rPr lang="de-DE" dirty="0" err="1"/>
              <a:t>Родоський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2132856"/>
            <a:ext cx="27363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/>
              <a:t>Колос </a:t>
            </a:r>
            <a:r>
              <a:rPr lang="ru-RU" sz="2800" dirty="0" err="1"/>
              <a:t>Родоський</a:t>
            </a:r>
            <a:r>
              <a:rPr lang="ru-RU" sz="2800" dirty="0"/>
              <a:t>  — </a:t>
            </a:r>
            <a:r>
              <a:rPr lang="ru-RU" sz="2800" dirty="0" err="1"/>
              <a:t>величезна</a:t>
            </a:r>
            <a:r>
              <a:rPr lang="ru-RU" sz="2800" dirty="0"/>
              <a:t> статуя </a:t>
            </a:r>
            <a:r>
              <a:rPr lang="ru-RU" sz="2800" dirty="0" err="1"/>
              <a:t>грецького</a:t>
            </a:r>
            <a:r>
              <a:rPr lang="ru-RU" sz="2800" dirty="0"/>
              <a:t> бога </a:t>
            </a:r>
            <a:r>
              <a:rPr lang="ru-RU" sz="2800" dirty="0" err="1"/>
              <a:t>Сонця</a:t>
            </a:r>
            <a:r>
              <a:rPr lang="ru-RU" sz="2800" dirty="0"/>
              <a:t> </a:t>
            </a:r>
            <a:r>
              <a:rPr lang="ru-RU" sz="2800" dirty="0" err="1"/>
              <a:t>Геліоса</a:t>
            </a:r>
            <a:endParaRPr lang="ru-RU" sz="28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8353" y="1412776"/>
            <a:ext cx="2995200" cy="4582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10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152</Words>
  <Application>Microsoft Office PowerPoint</Application>
  <PresentationFormat>Экран (4:3)</PresentationFormat>
  <Paragraphs>21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Презинтація  на тему</vt:lpstr>
      <vt:lpstr>7 чудес світу</vt:lpstr>
      <vt:lpstr>Презентация PowerPoint</vt:lpstr>
      <vt:lpstr>Піраміда Хеопса</vt:lpstr>
      <vt:lpstr>Сади Семіраміди</vt:lpstr>
      <vt:lpstr>Статуя Зевса</vt:lpstr>
      <vt:lpstr>Храм Артеміди</vt:lpstr>
      <vt:lpstr>Мавзолей в Галікарнасі</vt:lpstr>
      <vt:lpstr>Колос Родоський</vt:lpstr>
      <vt:lpstr>Александрійський маяк</vt:lpstr>
      <vt:lpstr>КІНЕЦЬ </vt:lpstr>
      <vt:lpstr>Над проектом працювали: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  на тему</dc:title>
  <dc:creator>Никалай</dc:creator>
  <cp:lastModifiedBy>Никалай</cp:lastModifiedBy>
  <cp:revision>11</cp:revision>
  <dcterms:created xsi:type="dcterms:W3CDTF">2012-10-06T04:55:27Z</dcterms:created>
  <dcterms:modified xsi:type="dcterms:W3CDTF">2012-10-06T07:18:58Z</dcterms:modified>
</cp:coreProperties>
</file>