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39" autoAdjust="0"/>
  </p:normalViewPr>
  <p:slideViewPr>
    <p:cSldViewPr>
      <p:cViewPr varScale="1">
        <p:scale>
          <a:sx n="102" d="100"/>
          <a:sy n="102" d="100"/>
        </p:scale>
        <p:origin x="-1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е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11" y="4652"/>
            <a:ext cx="9150212" cy="6853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1000108"/>
            <a:ext cx="5500726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Степ України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3071810"/>
            <a:ext cx="664370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Підготувала:Цюрик Олена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игда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86182" cy="3042460"/>
          </a:xfrm>
          <a:prstGeom prst="rect">
            <a:avLst/>
          </a:prstGeom>
        </p:spPr>
      </p:pic>
      <p:pic>
        <p:nvPicPr>
          <p:cNvPr id="5" name="Рисунок 4" descr="шипши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1" y="0"/>
            <a:ext cx="4349749" cy="3262312"/>
          </a:xfrm>
          <a:prstGeom prst="rect">
            <a:avLst/>
          </a:prstGeom>
        </p:spPr>
      </p:pic>
      <p:pic>
        <p:nvPicPr>
          <p:cNvPr id="6" name="Рисунок 5" descr="степова вишн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4752"/>
            <a:ext cx="4190997" cy="3143248"/>
          </a:xfrm>
          <a:prstGeom prst="rect">
            <a:avLst/>
          </a:prstGeom>
        </p:spPr>
      </p:pic>
      <p:pic>
        <p:nvPicPr>
          <p:cNvPr id="7" name="Рисунок 6" descr="ма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499" y="3643314"/>
            <a:ext cx="4329501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0"/>
            <a:ext cx="3779334" cy="1143000"/>
          </a:xfrm>
        </p:spPr>
        <p:txBody>
          <a:bodyPr/>
          <a:lstStyle/>
          <a:p>
            <a:r>
              <a:rPr lang="uk-UA" dirty="0" smtClean="0"/>
              <a:t>Тваринний світ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142984"/>
            <a:ext cx="8001024" cy="5429288"/>
          </a:xfrm>
        </p:spPr>
        <p:txBody>
          <a:bodyPr/>
          <a:lstStyle/>
          <a:p>
            <a:r>
              <a:rPr lang="uk-UA" sz="2400" dirty="0" smtClean="0"/>
              <a:t>Для українського степу характерними є ховрахи,хом</a:t>
            </a:r>
            <a:r>
              <a:rPr lang="en-US" sz="2400" dirty="0" smtClean="0"/>
              <a:t>’</a:t>
            </a:r>
            <a:r>
              <a:rPr lang="uk-UA" sz="2400" dirty="0" smtClean="0"/>
              <a:t>яки,миші,заєць,вовк,лисиця.</a:t>
            </a:r>
          </a:p>
          <a:p>
            <a:r>
              <a:rPr lang="ru-RU" sz="2400" dirty="0" smtClean="0"/>
              <a:t>З птахів: степовий і польовий жайворонки, перепілка, вівсянка чорноголова, </a:t>
            </a:r>
            <a:r>
              <a:rPr lang="ru-RU" sz="2400" u="sng" dirty="0" smtClean="0"/>
              <a:t>сіра куріпка.</a:t>
            </a:r>
            <a:r>
              <a:rPr lang="ru-RU" sz="2400" dirty="0" smtClean="0"/>
              <a:t> З плазунів зустрічаються ящірки (прудка та піщана), гадюка степова й черепаха степова. У річках і озерах зони степу є щуки, окуні, коропи, </a:t>
            </a:r>
            <a:r>
              <a:rPr lang="ru-RU" sz="2400" u="sng" dirty="0" smtClean="0"/>
              <a:t>соми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в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86050" cy="2053105"/>
          </a:xfrm>
          <a:prstGeom prst="rect">
            <a:avLst/>
          </a:prstGeom>
        </p:spPr>
      </p:pic>
      <p:pic>
        <p:nvPicPr>
          <p:cNvPr id="5" name="Рисунок 4" descr="заєц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0257" y="4357694"/>
            <a:ext cx="3333742" cy="2500306"/>
          </a:xfrm>
          <a:prstGeom prst="rect">
            <a:avLst/>
          </a:prstGeom>
        </p:spPr>
      </p:pic>
      <p:pic>
        <p:nvPicPr>
          <p:cNvPr id="6" name="Рисунок 5" descr="куріп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"/>
            <a:ext cx="3571868" cy="2603342"/>
          </a:xfrm>
          <a:prstGeom prst="rect">
            <a:avLst/>
          </a:prstGeom>
        </p:spPr>
      </p:pic>
      <p:pic>
        <p:nvPicPr>
          <p:cNvPr id="7" name="Рисунок 6" descr="жайвороно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86256"/>
            <a:ext cx="3021769" cy="2571744"/>
          </a:xfrm>
          <a:prstGeom prst="rect">
            <a:avLst/>
          </a:prstGeom>
        </p:spPr>
      </p:pic>
      <p:pic>
        <p:nvPicPr>
          <p:cNvPr id="8" name="Рисунок 7" descr="Прыткая ящерица 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356" y="1357298"/>
            <a:ext cx="2928958" cy="2196718"/>
          </a:xfrm>
          <a:prstGeom prst="rect">
            <a:avLst/>
          </a:prstGeom>
        </p:spPr>
      </p:pic>
      <p:pic>
        <p:nvPicPr>
          <p:cNvPr id="9" name="Рисунок 8" descr="хомяк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2786058"/>
            <a:ext cx="3143272" cy="2301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4350838" cy="5111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Охорона природи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7470" y="785794"/>
            <a:ext cx="8576530" cy="56769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300" dirty="0" smtClean="0"/>
              <a:t>      Степ майже цілком розораний, залишки колишньої рослинності збереглися у заповідниках і частково на схилах балок і долин річок. Для збереження природи в степовій зоні створено заповідники:</a:t>
            </a:r>
          </a:p>
          <a:p>
            <a:r>
              <a:rPr lang="ru-RU" sz="2300" dirty="0" smtClean="0"/>
              <a:t>Асканія-Нова — ділянка типчаково-ковилового степу, де росте понад 400 видів рослин, серед яких 40 — ендеміки. Здійснюється акліматизація тварин: зубрів, благородних оленів, коней Пржевальського, антилоп, страусів, зебр, куланів, муфлонів.</a:t>
            </a:r>
          </a:p>
          <a:p>
            <a:r>
              <a:rPr lang="ru-RU" sz="2300" dirty="0" smtClean="0"/>
              <a:t>Луганський — різнотравно-типчаково-ковилові степи у вигляді трьох маленьких латок: Стрільцівський степ, Провальський степ та Станично-Луганська ділянка. </a:t>
            </a:r>
          </a:p>
          <a:p>
            <a:r>
              <a:rPr lang="ru-RU" sz="2300" dirty="0" smtClean="0"/>
              <a:t>Український степовий — 4 відділення різних степів: від лучних до різнотравно-типчаково-ковилових. Хомутовський степ, Кам'яні могили.</a:t>
            </a:r>
          </a:p>
          <a:p>
            <a:r>
              <a:rPr lang="ru-RU" sz="2300" dirty="0" smtClean="0"/>
              <a:t>Дунайський біосферний— водно-болотні угіддя дельти Дунаю, там мешкає половина всіх видів птахів України.</a:t>
            </a:r>
          </a:p>
          <a:p>
            <a:r>
              <a:rPr lang="ru-RU" sz="2300" dirty="0" smtClean="0"/>
              <a:t>Дніпровсько-Орільський заповідник — ділянка дніпрових плавнів, заплавних озер та лук, водні види рослин і тварин.</a:t>
            </a:r>
          </a:p>
          <a:p>
            <a:pPr>
              <a:buNone/>
            </a:pPr>
            <a:r>
              <a:rPr lang="ru-RU" sz="23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рільсь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75532" cy="2714620"/>
          </a:xfrm>
          <a:prstGeom prst="rect">
            <a:avLst/>
          </a:prstGeom>
        </p:spPr>
      </p:pic>
      <p:pic>
        <p:nvPicPr>
          <p:cNvPr id="5" name="Рисунок 4" descr="луганськи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194" y="1"/>
            <a:ext cx="4286806" cy="2714619"/>
          </a:xfrm>
          <a:prstGeom prst="rect">
            <a:avLst/>
          </a:prstGeom>
        </p:spPr>
      </p:pic>
      <p:pic>
        <p:nvPicPr>
          <p:cNvPr id="6" name="Рисунок 5" descr="степови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54025"/>
            <a:ext cx="4286247" cy="3103975"/>
          </a:xfrm>
          <a:prstGeom prst="rect">
            <a:avLst/>
          </a:prstGeom>
        </p:spPr>
      </p:pic>
      <p:pic>
        <p:nvPicPr>
          <p:cNvPr id="7" name="Рисунок 6" descr="аскані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809" y="3714752"/>
            <a:ext cx="4352191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643050"/>
            <a:ext cx="8143900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9600" dirty="0" smtClean="0"/>
              <a:t>Дякую за увагу ! </a:t>
            </a:r>
            <a:r>
              <a:rPr lang="uk-UA" sz="9600" dirty="0" smtClean="0">
                <a:sym typeface="Wingdings" pitchFamily="2" charset="2"/>
              </a:rPr>
              <a:t></a:t>
            </a:r>
            <a:endParaRPr lang="ru-RU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14810" y="142852"/>
            <a:ext cx="92869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Зміст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928670"/>
            <a:ext cx="8072462" cy="3970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1.Степова зона України</a:t>
            </a:r>
          </a:p>
          <a:p>
            <a:r>
              <a:rPr lang="uk-UA" sz="2800" dirty="0" smtClean="0"/>
              <a:t>2.Геологія</a:t>
            </a:r>
          </a:p>
          <a:p>
            <a:r>
              <a:rPr lang="uk-UA" sz="2800" dirty="0" smtClean="0"/>
              <a:t>3.Рельєф</a:t>
            </a:r>
          </a:p>
          <a:p>
            <a:r>
              <a:rPr lang="uk-UA" sz="2800" dirty="0" smtClean="0"/>
              <a:t>4.Клімат</a:t>
            </a:r>
          </a:p>
          <a:p>
            <a:r>
              <a:rPr lang="uk-UA" sz="2800" dirty="0" smtClean="0"/>
              <a:t>5.Гідрологія</a:t>
            </a:r>
          </a:p>
          <a:p>
            <a:r>
              <a:rPr lang="uk-UA" sz="2800" dirty="0" smtClean="0"/>
              <a:t>6.Грунти</a:t>
            </a:r>
          </a:p>
          <a:p>
            <a:r>
              <a:rPr lang="uk-UA" sz="2800" dirty="0" smtClean="0"/>
              <a:t>7.Рослинність </a:t>
            </a:r>
            <a:endParaRPr lang="ru-RU" sz="2800" dirty="0" smtClean="0"/>
          </a:p>
          <a:p>
            <a:r>
              <a:rPr lang="uk-UA" sz="2800" dirty="0" smtClean="0"/>
              <a:t>8.Тваринний світ</a:t>
            </a:r>
          </a:p>
          <a:p>
            <a:r>
              <a:rPr lang="uk-UA" sz="2800" dirty="0" smtClean="0"/>
              <a:t>9.Охорона природи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000108"/>
            <a:ext cx="7498080" cy="5372104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vi-VN" b="1" dirty="0" smtClean="0"/>
              <a:t>Степова́ зо́на Украї́ни</a:t>
            </a:r>
            <a:r>
              <a:rPr lang="vi-VN" dirty="0" smtClean="0"/>
              <a:t> — степова</a:t>
            </a:r>
            <a:r>
              <a:rPr lang="uk-UA" dirty="0" smtClean="0"/>
              <a:t> </a:t>
            </a:r>
            <a:r>
              <a:rPr lang="vi-VN" dirty="0" smtClean="0"/>
              <a:t>природн</a:t>
            </a:r>
            <a:r>
              <a:rPr lang="uk-UA" sz="3300" dirty="0" smtClean="0"/>
              <a:t>а</a:t>
            </a:r>
            <a:r>
              <a:rPr lang="vi-VN" dirty="0" smtClean="0"/>
              <a:t> зона в Україні, розташована на південь від лісостепової й простягається на південь до Азово-Чорноморськог</a:t>
            </a:r>
            <a:r>
              <a:rPr lang="uk-UA" dirty="0" smtClean="0"/>
              <a:t>о </a:t>
            </a:r>
            <a:r>
              <a:rPr lang="vi-VN" dirty="0" smtClean="0"/>
              <a:t>узбережжя</a:t>
            </a:r>
            <a:r>
              <a:rPr lang="uk-UA" dirty="0" smtClean="0"/>
              <a:t> </a:t>
            </a:r>
            <a:r>
              <a:rPr lang="vi-VN" dirty="0" smtClean="0"/>
              <a:t>та Кримських гір</a:t>
            </a:r>
            <a:r>
              <a:rPr lang="uk-UA" dirty="0" smtClean="0"/>
              <a:t> </a:t>
            </a:r>
            <a:r>
              <a:rPr lang="vi-VN" dirty="0" smtClean="0"/>
              <a:t>майже на 500 км. Степ збігається приблизно з Південною Україною (крім Кримських гір) та їх продовженням на південний схід —Передкавказзям. На території сучасної України степ займає 240 тисяч км², або 40% від усієї території</a:t>
            </a:r>
            <a:r>
              <a:rPr lang="uk-UA" dirty="0" smtClean="0"/>
              <a:t> країни</a:t>
            </a:r>
            <a:endParaRPr lang="vi-VN" dirty="0" smtClean="0"/>
          </a:p>
          <a:p>
            <a:r>
              <a:rPr lang="vi-VN" dirty="0" smtClean="0"/>
              <a:t>Степ майже цілком розораний, залишки колишньої рослинності збереглися у заповідниках і частково на схилах балок і долин річок.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0"/>
            <a:ext cx="2279136" cy="1143000"/>
          </a:xfrm>
        </p:spPr>
        <p:txBody>
          <a:bodyPr/>
          <a:lstStyle/>
          <a:p>
            <a:r>
              <a:rPr lang="uk-UA" dirty="0" smtClean="0"/>
              <a:t>Геологія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00108"/>
            <a:ext cx="7498080" cy="5248292"/>
          </a:xfrm>
        </p:spPr>
        <p:txBody>
          <a:bodyPr/>
          <a:lstStyle/>
          <a:p>
            <a:r>
              <a:rPr lang="ru-RU" dirty="0" smtClean="0"/>
              <a:t>У степовій зоні знайдено значні поклади кам'яного вугілля (Донецький басейн), залізних, марганцевих, нікелевих,уранових і ртутних руд, солей, присутні поклади природного газу. Степова зона багата на різноманітні природні будівельні матеріали (вапняк, мергель, глини), лікувальні грязі.</a:t>
            </a:r>
            <a:endParaRPr lang="ru-RU" dirty="0"/>
          </a:p>
        </p:txBody>
      </p:sp>
      <p:pic>
        <p:nvPicPr>
          <p:cNvPr id="6" name="Рисунок 5" descr="вапня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86118" cy="2628894"/>
          </a:xfrm>
          <a:prstGeom prst="rect">
            <a:avLst/>
          </a:prstGeom>
        </p:spPr>
      </p:pic>
      <p:pic>
        <p:nvPicPr>
          <p:cNvPr id="7" name="Рисунок 6" descr="вугілл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058" y="4071942"/>
            <a:ext cx="4457693" cy="2786058"/>
          </a:xfrm>
          <a:prstGeom prst="rect">
            <a:avLst/>
          </a:prstGeom>
        </p:spPr>
      </p:pic>
      <p:pic>
        <p:nvPicPr>
          <p:cNvPr id="8" name="Рисунок 7" descr="залізна руд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6232"/>
            <a:ext cx="385765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1779070" cy="6429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Рельєф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785794"/>
            <a:ext cx="7719274" cy="546260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Степ займає 40% площі України й охоплює Причорноморську низовину, південну частину Придніпровської і Подільської височин, повністю в межах степового поясу лежать Приазовська низовина, Приазовська і Донецька височини, а також рівнинна частина Кримського півострова у межах Північнокримської низовини. </a:t>
            </a:r>
          </a:p>
          <a:p>
            <a:r>
              <a:rPr lang="ru-RU" dirty="0" smtClean="0"/>
              <a:t>Рельєф рівнинний, неоднорідний, з горбами, ярами й балками. </a:t>
            </a:r>
          </a:p>
          <a:p>
            <a:endParaRPr lang="ru-RU" dirty="0"/>
          </a:p>
        </p:txBody>
      </p:sp>
      <p:pic>
        <p:nvPicPr>
          <p:cNvPr id="4" name="Рисунок 3" descr="рельє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00575" cy="3248025"/>
          </a:xfrm>
          <a:prstGeom prst="rect">
            <a:avLst/>
          </a:prstGeom>
        </p:spPr>
      </p:pic>
      <p:pic>
        <p:nvPicPr>
          <p:cNvPr id="5" name="Рисунок 4" descr="рельєф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99" y="3286125"/>
            <a:ext cx="4762501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0"/>
            <a:ext cx="1707632" cy="5000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Клімат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71480"/>
            <a:ext cx="7933588" cy="56769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Клімат помірно континентальний. Середня температура січня змінюється з південного заходу на північний схід від −2 до −9 °</a:t>
            </a:r>
            <a:r>
              <a:rPr lang="en-US" dirty="0" smtClean="0"/>
              <a:t>C; </a:t>
            </a:r>
            <a:r>
              <a:rPr lang="ru-RU" dirty="0" smtClean="0"/>
              <a:t>липня — від +20 до +24 °</a:t>
            </a:r>
            <a:r>
              <a:rPr lang="en-US" dirty="0" smtClean="0"/>
              <a:t>C. </a:t>
            </a:r>
            <a:r>
              <a:rPr lang="ru-RU" dirty="0" smtClean="0"/>
              <a:t>Літо довге, сонячне, жарке, посушливе. Осінь тепла, у другій половині йдуть дощі. Зима коротка, холодна, малосніжна. Весна настає рано. Через різке підвищення температури повітря, волога з ґрунту швидко випаровується.</a:t>
            </a:r>
          </a:p>
          <a:p>
            <a:r>
              <a:rPr lang="ru-RU" dirty="0" smtClean="0"/>
              <a:t>Річна сума опадів зменшується від 450 до 300 мм, що є причиною маловодості річок, особливо влітку. Сніговий покрив нестійкий, часті відлиги взимку. Сніг лежить лише в окремі роки 1-2 місяці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2564888" cy="6540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Гідрологія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785794"/>
            <a:ext cx="7790712" cy="546260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Найбільші річки є : Дніпро,Південний Буг, Сіверський Донець.</a:t>
            </a:r>
          </a:p>
          <a:p>
            <a:r>
              <a:rPr lang="ru-RU" dirty="0" smtClean="0"/>
              <a:t>Озера здебільшого лиманні, деякі, внаслідок великої випаровуваності або ж зв'язку з морем, солоні (Сасик (Кундук),Шагани. У дельті Дунаю багато прісних озер (Ялпуг, Кагул та ін.), а на узбережжі Чорного моря — солоних озер-лиманів (Дністровський,  Куяльницький,Молочний </a:t>
            </a:r>
          </a:p>
          <a:p>
            <a:r>
              <a:rPr lang="ru-RU" dirty="0" smtClean="0"/>
              <a:t>Боліт мало, переважно заплавні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дніпрр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62500" cy="3571875"/>
          </a:xfrm>
          <a:prstGeom prst="rect">
            <a:avLst/>
          </a:prstGeom>
        </p:spPr>
      </p:pic>
      <p:pic>
        <p:nvPicPr>
          <p:cNvPr id="5" name="Рисунок 4" descr="сас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047" y="3357562"/>
            <a:ext cx="4545953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0"/>
            <a:ext cx="1850508" cy="5000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Грунти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642918"/>
            <a:ext cx="7790712" cy="3071834"/>
          </a:xfrm>
        </p:spPr>
        <p:txBody>
          <a:bodyPr/>
          <a:lstStyle/>
          <a:p>
            <a:r>
              <a:rPr lang="ru-RU" dirty="0" smtClean="0"/>
              <a:t>Найпоширенішими ґрунтами степу є чорноземи звичайні та чорноземи південні, які разом становлять 90% площі природної зони. Поширені темно-каштанові  грунти.</a:t>
            </a:r>
            <a:endParaRPr lang="ru-RU" dirty="0"/>
          </a:p>
        </p:txBody>
      </p:sp>
      <p:pic>
        <p:nvPicPr>
          <p:cNvPr id="4" name="Рисунок 3" descr="черноземы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214686"/>
            <a:ext cx="3167068" cy="3500438"/>
          </a:xfrm>
          <a:prstGeom prst="rect">
            <a:avLst/>
          </a:prstGeom>
        </p:spPr>
      </p:pic>
      <p:pic>
        <p:nvPicPr>
          <p:cNvPr id="5" name="Рисунок 4" descr="каштанові грунт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786058"/>
            <a:ext cx="2721600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0"/>
            <a:ext cx="3064954" cy="796908"/>
          </a:xfrm>
        </p:spPr>
        <p:txBody>
          <a:bodyPr/>
          <a:lstStyle/>
          <a:p>
            <a:r>
              <a:rPr lang="uk-UA" dirty="0" smtClean="0"/>
              <a:t>Рослинність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785794"/>
            <a:ext cx="7790712" cy="54626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Для степової зони характерна трав'яна степова рослинність. Весною, коли в ґрунті ще достатньо вологи, з'являються ефемерні рослини: півники, гіацинти, крокуси, горицвіт, тюльпани, півонії, маки. Дерева і кущі зустрічаються на берегах водойм і в балках. У степах іноді можна зустріти зарості тернику, шипшини, мигдалю,</a:t>
            </a:r>
            <a:r>
              <a:rPr lang="ru-RU" sz="2000" u="sng" dirty="0" smtClean="0"/>
              <a:t>степової вишні</a:t>
            </a:r>
            <a:r>
              <a:rPr lang="ru-RU" sz="2000" dirty="0" smtClean="0"/>
              <a:t>.</a:t>
            </a:r>
          </a:p>
        </p:txBody>
      </p:sp>
      <p:pic>
        <p:nvPicPr>
          <p:cNvPr id="5" name="Рисунок 4" descr="півн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143248"/>
            <a:ext cx="3803139" cy="3365778"/>
          </a:xfrm>
          <a:prstGeom prst="rect">
            <a:avLst/>
          </a:prstGeom>
        </p:spPr>
      </p:pic>
      <p:pic>
        <p:nvPicPr>
          <p:cNvPr id="6" name="Рисунок 5" descr="піо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429000"/>
            <a:ext cx="400052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279</TotalTime>
  <Words>101</Words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Слайд 1</vt:lpstr>
      <vt:lpstr>Слайд 2</vt:lpstr>
      <vt:lpstr>Слайд 3</vt:lpstr>
      <vt:lpstr>Геологія</vt:lpstr>
      <vt:lpstr>Рельєф</vt:lpstr>
      <vt:lpstr>Клімат</vt:lpstr>
      <vt:lpstr>Гідрологія</vt:lpstr>
      <vt:lpstr>Грунти</vt:lpstr>
      <vt:lpstr>Рослинність</vt:lpstr>
      <vt:lpstr>Слайд 10</vt:lpstr>
      <vt:lpstr>Тваринний світ</vt:lpstr>
      <vt:lpstr>Слайд 12</vt:lpstr>
      <vt:lpstr>Охорона природи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31</cp:revision>
  <dcterms:modified xsi:type="dcterms:W3CDTF">2015-02-17T12:09:57Z</dcterms:modified>
</cp:coreProperties>
</file>