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D22DA-BC6E-48AC-93E9-2D4BB8EBA490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91C93-7289-4597-9972-DF6B290ED9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91C93-7289-4597-9972-DF6B290ED9BE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7ED1134-D2E5-4813-9F9D-3EA412BCAE78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D60591-4F3C-45B5-AEEB-B84E971CDC9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1134-D2E5-4813-9F9D-3EA412BCAE78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60591-4F3C-45B5-AEEB-B84E971CDC9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7ED1134-D2E5-4813-9F9D-3EA412BCAE78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FD60591-4F3C-45B5-AEEB-B84E971CDC9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1134-D2E5-4813-9F9D-3EA412BCAE78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D60591-4F3C-45B5-AEEB-B84E971CDC9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1134-D2E5-4813-9F9D-3EA412BCAE78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FD60591-4F3C-45B5-AEEB-B84E971CDC9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7ED1134-D2E5-4813-9F9D-3EA412BCAE78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FD60591-4F3C-45B5-AEEB-B84E971CDC9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7ED1134-D2E5-4813-9F9D-3EA412BCAE78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FD60591-4F3C-45B5-AEEB-B84E971CDC9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1134-D2E5-4813-9F9D-3EA412BCAE78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D60591-4F3C-45B5-AEEB-B84E971CDC9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1134-D2E5-4813-9F9D-3EA412BCAE78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D60591-4F3C-45B5-AEEB-B84E971CDC9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1134-D2E5-4813-9F9D-3EA412BCAE78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D60591-4F3C-45B5-AEEB-B84E971CDC9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7ED1134-D2E5-4813-9F9D-3EA412BCAE78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FD60591-4F3C-45B5-AEEB-B84E971CDC9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7ED1134-D2E5-4813-9F9D-3EA412BCAE78}" type="datetimeFigureOut">
              <a:rPr lang="ru-RU" smtClean="0"/>
              <a:t>08.10.2013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D60591-4F3C-45B5-AEEB-B84E971CDC9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642918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americAN </a:t>
            </a:r>
            <a:r>
              <a:rPr lang="de-DE" dirty="0" smtClean="0"/>
              <a:t>revolution 1775-1783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Darina</a:t>
            </a:r>
            <a:r>
              <a:rPr lang="en-US" dirty="0" smtClean="0"/>
              <a:t> </a:t>
            </a:r>
            <a:r>
              <a:rPr lang="en-US" dirty="0" err="1" smtClean="0"/>
              <a:t>Petrova</a:t>
            </a:r>
            <a:r>
              <a:rPr lang="en-US" dirty="0" smtClean="0"/>
              <a:t> 11 B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153400" cy="4495800"/>
          </a:xfrm>
        </p:spPr>
        <p:txBody>
          <a:bodyPr/>
          <a:lstStyle/>
          <a:p>
            <a:r>
              <a:rPr lang="en-US" dirty="0" smtClean="0"/>
              <a:t>The meeting of the colonies was held in Philadelphia in 1774 and it was called </a:t>
            </a:r>
            <a:r>
              <a:rPr lang="en-US" b="1" dirty="0" smtClean="0"/>
              <a:t>the Continental Congress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026" name="Picture 2" descr="http://www.sonofthesouth.net/revolutionary-war/political/continental-cong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5934075" cy="4076701"/>
          </a:xfrm>
          <a:prstGeom prst="rect">
            <a:avLst/>
          </a:prstGeom>
          <a:noFill/>
        </p:spPr>
      </p:pic>
      <p:pic>
        <p:nvPicPr>
          <p:cNvPr id="1028" name="Picture 4" descr="http://3.bp.blogspot.com/_ptAqeqIdoX0/S-zVVyAd1vI/AAAAAAAAA4w/pkFeKgX6NTs/S1600-R/The+Continental+Cong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000500"/>
            <a:ext cx="43434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0"/>
            <a:ext cx="8153400" cy="4495800"/>
          </a:xfrm>
        </p:spPr>
        <p:txBody>
          <a:bodyPr/>
          <a:lstStyle/>
          <a:p>
            <a:r>
              <a:rPr lang="en-US" dirty="0" smtClean="0"/>
              <a:t>That meant an open conflict. Fighting broke out at Lexington and Concord.</a:t>
            </a:r>
            <a:endParaRPr lang="ru-RU" dirty="0"/>
          </a:p>
        </p:txBody>
      </p:sp>
      <p:pic>
        <p:nvPicPr>
          <p:cNvPr id="15362" name="Picture 2" descr="http://4.bp.blogspot.com/-2iz1Ifayt1I/Ta3ObSP7zgI/AAAAAAAAAdQ/FUyVds1gfE0/s1600/Battle%2Bof%2BLexington%2BConco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2987" y="857232"/>
            <a:ext cx="4311013" cy="2959506"/>
          </a:xfrm>
          <a:prstGeom prst="rect">
            <a:avLst/>
          </a:prstGeom>
          <a:noFill/>
        </p:spPr>
      </p:pic>
      <p:pic>
        <p:nvPicPr>
          <p:cNvPr id="15364" name="Picture 4" descr="http://www.shsu.edu/~his_ncp/Stan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857232"/>
            <a:ext cx="4857752" cy="3471674"/>
          </a:xfrm>
          <a:prstGeom prst="rect">
            <a:avLst/>
          </a:prstGeom>
          <a:noFill/>
        </p:spPr>
      </p:pic>
      <p:pic>
        <p:nvPicPr>
          <p:cNvPr id="15366" name="Picture 6" descr="http://3.bp.blogspot.com/_DBRC1JjTZgA/S8soQdXAe9I/AAAAAAAABFI/oOQ_3nFTHc8/s1600/Lexington+and+Concord+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8396" y="3643314"/>
            <a:ext cx="6255603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153400" cy="4495800"/>
          </a:xfrm>
        </p:spPr>
        <p:txBody>
          <a:bodyPr/>
          <a:lstStyle/>
          <a:p>
            <a:r>
              <a:rPr lang="en-US" dirty="0" smtClean="0"/>
              <a:t>Loyalists might be covered with tar and feathers</a:t>
            </a:r>
            <a:endParaRPr lang="ru-RU" dirty="0"/>
          </a:p>
        </p:txBody>
      </p:sp>
      <p:pic>
        <p:nvPicPr>
          <p:cNvPr id="18434" name="Picture 2" descr="http://1.bp.blogspot.com/-08OGNWHhrok/TkM83oQNEDI/AAAAAAAAAkY/Gy5Q3UyQFhE/s1600/tar-and-fea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9728"/>
            <a:ext cx="4143372" cy="5248272"/>
          </a:xfrm>
          <a:prstGeom prst="rect">
            <a:avLst/>
          </a:prstGeom>
          <a:noFill/>
        </p:spPr>
      </p:pic>
      <p:pic>
        <p:nvPicPr>
          <p:cNvPr id="18436" name="Picture 4" descr="http://elainecougler.files.wordpress.com/2012/03/tarred-feathered-1917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0" y="1143000"/>
            <a:ext cx="44767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0"/>
            <a:ext cx="8153400" cy="4495800"/>
          </a:xfrm>
        </p:spPr>
        <p:txBody>
          <a:bodyPr/>
          <a:lstStyle/>
          <a:p>
            <a:r>
              <a:rPr lang="en-US" dirty="0" smtClean="0"/>
              <a:t>George Washington was commander.</a:t>
            </a:r>
            <a:endParaRPr lang="ru-RU" dirty="0"/>
          </a:p>
        </p:txBody>
      </p:sp>
      <p:pic>
        <p:nvPicPr>
          <p:cNvPr id="19458" name="Picture 2" descr="http://1.bp.blogspot.com/_I1VUuVhu7JU/TLj7AZHhzLI/AAAAAAAAAQI/PlUFS-3fS3w/s1600/Portraits+George+Washington+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8934"/>
            <a:ext cx="3629970" cy="4251837"/>
          </a:xfrm>
          <a:prstGeom prst="rect">
            <a:avLst/>
          </a:prstGeom>
          <a:noFill/>
        </p:spPr>
      </p:pic>
      <p:pic>
        <p:nvPicPr>
          <p:cNvPr id="19462" name="Picture 6" descr="http://losjuevos.files.wordpress.com/2012/06/george-washing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4817563" cy="2714620"/>
          </a:xfrm>
          <a:prstGeom prst="rect">
            <a:avLst/>
          </a:prstGeom>
          <a:noFill/>
        </p:spPr>
      </p:pic>
      <p:pic>
        <p:nvPicPr>
          <p:cNvPr id="19466" name="Picture 10" descr="http://stash.norml.org/wp-content/uploads/George-Washing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254480"/>
            <a:ext cx="4857752" cy="5603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0"/>
            <a:ext cx="8153400" cy="4495800"/>
          </a:xfrm>
        </p:spPr>
        <p:txBody>
          <a:bodyPr/>
          <a:lstStyle/>
          <a:p>
            <a:r>
              <a:rPr lang="en-US" dirty="0" smtClean="0"/>
              <a:t>On July 4, 1776 Thomas Jefferson wrote the </a:t>
            </a:r>
            <a:r>
              <a:rPr lang="en-US" b="1" dirty="0" smtClean="0"/>
              <a:t>Declaration of Independence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20482" name="Picture 2" descr="http://ts3.mm.bing.net/th?id=H.4589452923308118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3406878" cy="4071966"/>
          </a:xfrm>
          <a:prstGeom prst="rect">
            <a:avLst/>
          </a:prstGeom>
          <a:noFill/>
        </p:spPr>
      </p:pic>
      <p:pic>
        <p:nvPicPr>
          <p:cNvPr id="20486" name="Picture 6" descr="http://www.calwatchdog.com/wp-content/uploads/2011/07/declaration-of-independ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8254" y="1428736"/>
            <a:ext cx="4945746" cy="5205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3357554" cy="4495800"/>
          </a:xfrm>
        </p:spPr>
        <p:txBody>
          <a:bodyPr/>
          <a:lstStyle/>
          <a:p>
            <a:r>
              <a:rPr lang="en-US" dirty="0" smtClean="0"/>
              <a:t>American soldiers</a:t>
            </a:r>
            <a:endParaRPr lang="ru-RU" dirty="0"/>
          </a:p>
        </p:txBody>
      </p:sp>
      <p:pic>
        <p:nvPicPr>
          <p:cNvPr id="21508" name="Picture 4" descr="http://americanpowderhorns.com/wp-content/uploads/2011/12/Revolutionary-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0"/>
            <a:ext cx="5857884" cy="3817299"/>
          </a:xfrm>
          <a:prstGeom prst="rect">
            <a:avLst/>
          </a:prstGeom>
          <a:noFill/>
        </p:spPr>
      </p:pic>
      <p:pic>
        <p:nvPicPr>
          <p:cNvPr id="21506" name="Picture 2" descr="http://2.bp.blogspot.com/-uaFtO-uKQUw/Ti9JGWCTfMI/AAAAAAAAAEw/VXsUdF4fw_Q/s1600/reading-the-declaration-of-independence-to-the-troo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8164"/>
            <a:ext cx="5786446" cy="4339835"/>
          </a:xfrm>
          <a:prstGeom prst="rect">
            <a:avLst/>
          </a:prstGeom>
          <a:noFill/>
        </p:spPr>
      </p:pic>
      <p:pic>
        <p:nvPicPr>
          <p:cNvPr id="21510" name="Picture 6" descr="http://questgarden.com/80/53/8/090414165012/images/revolutionary%20war%20soldier%20webqu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786197"/>
            <a:ext cx="3071802" cy="3071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0"/>
            <a:ext cx="8153400" cy="4495800"/>
          </a:xfrm>
        </p:spPr>
        <p:txBody>
          <a:bodyPr/>
          <a:lstStyle/>
          <a:p>
            <a:r>
              <a:rPr lang="en-US" dirty="0" smtClean="0"/>
              <a:t>The Battle of Yorktown marked the end of the fighting.</a:t>
            </a:r>
            <a:endParaRPr lang="ru-RU" dirty="0"/>
          </a:p>
        </p:txBody>
      </p:sp>
      <p:pic>
        <p:nvPicPr>
          <p:cNvPr id="22530" name="Picture 2" descr="http://library.thinkquest.org/11683/media/Yorktow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6"/>
            <a:ext cx="5541160" cy="3643314"/>
          </a:xfrm>
          <a:prstGeom prst="rect">
            <a:avLst/>
          </a:prstGeom>
          <a:noFill/>
        </p:spPr>
      </p:pic>
      <p:pic>
        <p:nvPicPr>
          <p:cNvPr id="22532" name="Picture 4" descr="http://www.earlyamerica.com/earlyamerica/maps/yorkmap/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479" y="2285968"/>
            <a:ext cx="3921521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0"/>
            <a:ext cx="8153400" cy="4495800"/>
          </a:xfrm>
        </p:spPr>
        <p:txBody>
          <a:bodyPr/>
          <a:lstStyle/>
          <a:p>
            <a:r>
              <a:rPr lang="en-US" dirty="0" smtClean="0"/>
              <a:t>The new nation was called the United States.</a:t>
            </a:r>
            <a:endParaRPr lang="ru-RU" dirty="0"/>
          </a:p>
        </p:txBody>
      </p:sp>
      <p:pic>
        <p:nvPicPr>
          <p:cNvPr id="23556" name="Picture 4" descr="http://samuel5028.files.wordpress.com/2012/07/americas-independence-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26689"/>
            <a:ext cx="5048232" cy="3931311"/>
          </a:xfrm>
          <a:prstGeom prst="rect">
            <a:avLst/>
          </a:prstGeom>
          <a:noFill/>
        </p:spPr>
      </p:pic>
      <p:pic>
        <p:nvPicPr>
          <p:cNvPr id="23554" name="Picture 2" descr="https://www.floridabooks.net/catalog/images/NewN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01687"/>
            <a:ext cx="4686905" cy="6156313"/>
          </a:xfrm>
          <a:prstGeom prst="rect">
            <a:avLst/>
          </a:prstGeom>
          <a:noFill/>
        </p:spPr>
      </p:pic>
      <p:pic>
        <p:nvPicPr>
          <p:cNvPr id="23558" name="Picture 6" descr="http://www.clevelandleader.com/files/signing-constitu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1625" y="428605"/>
            <a:ext cx="3762375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</TotalTime>
  <Words>89</Words>
  <Application>Microsoft Office PowerPoint</Application>
  <PresentationFormat>Экран (4:3)</PresentationFormat>
  <Paragraphs>11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americAN revolution 1775-1783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revolution 1775-1783</dc:title>
  <dc:creator>Darina</dc:creator>
  <cp:lastModifiedBy>Darina</cp:lastModifiedBy>
  <cp:revision>5</cp:revision>
  <dcterms:created xsi:type="dcterms:W3CDTF">2013-10-07T22:09:33Z</dcterms:created>
  <dcterms:modified xsi:type="dcterms:W3CDTF">2013-10-07T22:57:09Z</dcterms:modified>
</cp:coreProperties>
</file>