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DCC768-AB96-497D-BA7B-1F2F529F0AC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F27175-541B-461E-BC09-DA587FEF8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428604"/>
            <a:ext cx="5105400" cy="2258584"/>
          </a:xfrm>
        </p:spPr>
        <p:txBody>
          <a:bodyPr/>
          <a:lstStyle/>
          <a:p>
            <a:r>
              <a:rPr lang="uk-UA" dirty="0" smtClean="0"/>
              <a:t>Антарктида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положення.</a:t>
            </a:r>
            <a:br>
              <a:rPr lang="uk-UA" dirty="0" smtClean="0"/>
            </a:br>
            <a:r>
              <a:rPr lang="uk-UA" dirty="0" smtClean="0"/>
              <a:t>Відкриття та освоєння </a:t>
            </a:r>
            <a:endParaRPr lang="ru-RU" dirty="0"/>
          </a:p>
        </p:txBody>
      </p:sp>
      <p:pic>
        <p:nvPicPr>
          <p:cNvPr id="4" name="Рисунок 3" descr="led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11544">
            <a:off x="564645" y="1848972"/>
            <a:ext cx="3929090" cy="4929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5877272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учениця</a:t>
            </a:r>
            <a:r>
              <a:rPr lang="ru-RU" dirty="0" smtClean="0"/>
              <a:t> 7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Бабі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Тетяна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330098"/>
            <a:ext cx="60959" cy="45719"/>
          </a:xfrm>
        </p:spPr>
      </p:pic>
      <p:pic>
        <p:nvPicPr>
          <p:cNvPr id="5" name="Рисунок 4" descr="2088497952_4f3628fda1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ДЯКУЮ ЗА УВАГУ!!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053290" cy="4955562"/>
          </a:xfrm>
        </p:spPr>
        <p:txBody>
          <a:bodyPr/>
          <a:lstStyle/>
          <a:p>
            <a:r>
              <a:rPr lang="uk-UA" sz="3600" dirty="0" smtClean="0">
                <a:solidFill>
                  <a:schemeClr val="accent1"/>
                </a:solidFill>
              </a:rPr>
              <a:t>Уявіть собі світ….                                                                                                          </a:t>
            </a:r>
            <a:r>
              <a:rPr lang="uk-UA" dirty="0" smtClean="0">
                <a:solidFill>
                  <a:schemeClr val="accent1"/>
                </a:solidFill>
              </a:rPr>
              <a:t/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► Лише у 2 кольори :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білий колір снігу та </a:t>
            </a:r>
            <a:r>
              <a:rPr lang="uk-UA" sz="2200" dirty="0" err="1" smtClean="0">
                <a:solidFill>
                  <a:schemeClr val="accent1"/>
                </a:solidFill>
              </a:rPr>
              <a:t>синій-</a:t>
            </a:r>
            <a:r>
              <a:rPr lang="uk-UA" sz="2200" dirty="0" smtClean="0">
                <a:solidFill>
                  <a:schemeClr val="accent1"/>
                </a:solidFill>
              </a:rPr>
              <a:t>                         </a:t>
            </a:r>
            <a:r>
              <a:rPr lang="uk-UA" dirty="0" smtClean="0">
                <a:solidFill>
                  <a:schemeClr val="accent1"/>
                </a:solidFill>
              </a:rPr>
              <a:t/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                               </a:t>
            </a:r>
            <a:r>
              <a:rPr lang="uk-UA" sz="2200" dirty="0" smtClean="0">
                <a:solidFill>
                  <a:schemeClr val="accent1"/>
                </a:solidFill>
              </a:rPr>
              <a:t>льоду та неба    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► у якому немає людей ,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   птахів,звірів      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►в якому майже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  космічний холод у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  поєднані з недоліком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   кисню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►в якому немає ніяких    </a:t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  звуків ,крім свисту </a:t>
            </a:r>
            <a:r>
              <a:rPr lang="uk-UA" sz="2200" dirty="0" err="1" smtClean="0">
                <a:solidFill>
                  <a:schemeClr val="accent1"/>
                </a:solidFill>
              </a:rPr>
              <a:t>вітра</a:t>
            </a:r>
            <a:r>
              <a:rPr lang="uk-UA" sz="2200" dirty="0" smtClean="0">
                <a:solidFill>
                  <a:schemeClr val="accent1"/>
                </a:solidFill>
              </a:rPr>
              <a:t/>
            </a:r>
            <a:br>
              <a:rPr lang="uk-UA" sz="2200" dirty="0" smtClean="0">
                <a:solidFill>
                  <a:schemeClr val="accent1"/>
                </a:solidFill>
              </a:rPr>
            </a:br>
            <a:r>
              <a:rPr lang="uk-UA" sz="2200" dirty="0" smtClean="0">
                <a:solidFill>
                  <a:schemeClr val="accent1"/>
                </a:solidFill>
              </a:rPr>
              <a:t>                                  </a:t>
            </a:r>
            <a:r>
              <a:rPr lang="uk-UA" sz="3600" dirty="0" smtClean="0">
                <a:solidFill>
                  <a:schemeClr val="accent1"/>
                </a:solidFill>
              </a:rPr>
              <a:t>…це Антарктида 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3786214" cy="43577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4375982" cy="296494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4786314" y="0"/>
            <a:ext cx="2928958" cy="2357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Південна</a:t>
            </a:r>
            <a:r>
              <a:rPr lang="ru-RU" sz="1600" dirty="0" smtClean="0"/>
              <a:t> </a:t>
            </a:r>
            <a:r>
              <a:rPr lang="ru-RU" sz="1600" dirty="0" err="1"/>
              <a:t>полярна</a:t>
            </a:r>
            <a:r>
              <a:rPr lang="ru-RU" sz="1600" dirty="0"/>
              <a:t> область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smtClean="0"/>
              <a:t>Антарктида </a:t>
            </a:r>
            <a:r>
              <a:rPr lang="ru-RU" sz="1600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Вона </a:t>
            </a:r>
            <a:r>
              <a:rPr lang="ru-RU" sz="1600" dirty="0" err="1"/>
              <a:t>включає</a:t>
            </a:r>
            <a:r>
              <a:rPr lang="ru-RU" sz="1600" dirty="0"/>
              <a:t> материк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прилеглими</a:t>
            </a:r>
            <a:r>
              <a:rPr lang="ru-RU" sz="1600" dirty="0"/>
              <a:t> островами та </a:t>
            </a:r>
            <a:r>
              <a:rPr lang="ru-RU" sz="1600" dirty="0" err="1"/>
              <a:t>південні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 smtClean="0"/>
              <a:t>омиваючих</a:t>
            </a:r>
            <a:r>
              <a:rPr lang="ru-RU" sz="1600" dirty="0" smtClean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океанів</a:t>
            </a:r>
            <a:endParaRPr lang="ru-RU" sz="1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429520" y="1928802"/>
            <a:ext cx="484632" cy="5715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antarc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3182"/>
            <a:ext cx="4429124" cy="421481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786314" y="2500306"/>
            <a:ext cx="292895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антарктика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грецької</a:t>
            </a:r>
            <a:r>
              <a:rPr lang="ru-RU" sz="1600" dirty="0"/>
              <a:t> "анти" -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"</a:t>
            </a:r>
            <a:r>
              <a:rPr lang="ru-RU" sz="1600" dirty="0" err="1"/>
              <a:t>арктос</a:t>
            </a:r>
            <a:r>
              <a:rPr lang="ru-RU" sz="1600" dirty="0"/>
              <a:t>" - </a:t>
            </a:r>
            <a:r>
              <a:rPr lang="ru-RU" sz="1600" dirty="0" err="1"/>
              <a:t>північний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лежить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північної</a:t>
            </a:r>
            <a:r>
              <a:rPr lang="ru-RU" sz="1600" dirty="0"/>
              <a:t> </a:t>
            </a:r>
            <a:r>
              <a:rPr lang="ru-RU" sz="1600" dirty="0" err="1"/>
              <a:t>полярної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4143380"/>
            <a:ext cx="20717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антарктиди</a:t>
            </a:r>
            <a:r>
              <a:rPr lang="ru-RU" dirty="0"/>
              <a:t> 14,4 </a:t>
            </a:r>
            <a:r>
              <a:rPr lang="ru-RU" dirty="0" err="1"/>
              <a:t>млн</a:t>
            </a:r>
            <a:r>
              <a:rPr lang="ru-RU" dirty="0"/>
              <a:t> км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429520" y="3643314"/>
            <a:ext cx="484632" cy="54978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5286388"/>
            <a:ext cx="2928958" cy="1571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Антарктиді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полюси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○географічний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південний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○магнітний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○полюс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холоду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○полюс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вітрів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358082" y="4786322"/>
            <a:ext cx="484632" cy="54978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у </a:t>
            </a:r>
            <a:r>
              <a:rPr lang="ru-RU" sz="1800" b="0" dirty="0" err="1" smtClean="0"/>
              <a:t>бік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південної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америки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тягнеться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довгий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вузький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Антарктичний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півострів,північний</a:t>
            </a:r>
            <a:r>
              <a:rPr lang="ru-RU" sz="1800" b="0" dirty="0" smtClean="0"/>
              <a:t> край </a:t>
            </a:r>
            <a:r>
              <a:rPr lang="ru-RU" sz="1800" b="0" dirty="0" err="1" smtClean="0"/>
              <a:t>якого,Мис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Сифре</a:t>
            </a:r>
            <a:r>
              <a:rPr lang="ru-RU" sz="1800" b="0" dirty="0" smtClean="0"/>
              <a:t> - </a:t>
            </a:r>
            <a:r>
              <a:rPr lang="ru-RU" sz="1800" b="0" dirty="0" err="1" smtClean="0"/>
              <a:t>найпівнічніша</a:t>
            </a:r>
            <a:r>
              <a:rPr lang="ru-RU" sz="1800" b="0" dirty="0" smtClean="0"/>
              <a:t> точка </a:t>
            </a:r>
            <a:r>
              <a:rPr lang="ru-RU" sz="1800" b="0" dirty="0" err="1" smtClean="0"/>
              <a:t>Антарктиди</a:t>
            </a:r>
            <a:endParaRPr lang="ru-RU" sz="1800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Берегова лінія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9416"/>
            <a:ext cx="2981324" cy="48463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Берегова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порізана</a:t>
            </a:r>
            <a:r>
              <a:rPr lang="ru-RU" dirty="0" smtClean="0"/>
              <a:t> слабо.</a:t>
            </a:r>
            <a:br>
              <a:rPr lang="ru-RU" dirty="0" smtClean="0"/>
            </a:br>
            <a:r>
              <a:rPr lang="ru-RU" dirty="0" smtClean="0"/>
              <a:t>вона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.Край </a:t>
            </a:r>
            <a:r>
              <a:rPr lang="ru-RU" dirty="0" err="1" smtClean="0"/>
              <a:t>антарктичного</a:t>
            </a:r>
            <a:r>
              <a:rPr lang="ru-RU" dirty="0" smtClean="0"/>
              <a:t> </a:t>
            </a:r>
            <a:r>
              <a:rPr lang="ru-RU" dirty="0" err="1" smtClean="0"/>
              <a:t>льодовика</a:t>
            </a:r>
            <a:r>
              <a:rPr lang="ru-RU" dirty="0" smtClean="0"/>
              <a:t> тане ,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хвилями</a:t>
            </a:r>
            <a:r>
              <a:rPr lang="ru-RU" dirty="0" smtClean="0"/>
              <a:t> ,</a:t>
            </a:r>
            <a:r>
              <a:rPr lang="ru-RU" dirty="0" err="1" smtClean="0"/>
              <a:t>відколюються</a:t>
            </a:r>
            <a:r>
              <a:rPr lang="ru-RU" dirty="0" smtClean="0"/>
              <a:t> айсберги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обриси</a:t>
            </a:r>
            <a:r>
              <a:rPr lang="ru-RU" dirty="0" smtClean="0"/>
              <a:t> материка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endParaRPr lang="ru-RU" dirty="0"/>
          </a:p>
        </p:txBody>
      </p:sp>
      <p:pic>
        <p:nvPicPr>
          <p:cNvPr id="4" name="Рисунок 3" descr="a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214842" cy="478632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186370" cy="822944"/>
          </a:xfrm>
        </p:spPr>
        <p:txBody>
          <a:bodyPr/>
          <a:lstStyle/>
          <a:p>
            <a:r>
              <a:rPr lang="uk-UA" dirty="0" smtClean="0"/>
              <a:t>          Джеймс </a:t>
            </a:r>
            <a:r>
              <a:rPr lang="uk-UA" dirty="0" err="1" smtClean="0"/>
              <a:t>Кук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714876" cy="535785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Антарктиду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відкрили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значно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пізніше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інших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материків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стародавні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вчені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висловлювали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думку про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існування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материка у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високих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широтах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Південної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півкулі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. Але остаточно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існування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шостого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материка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вирішене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значно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пізніше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. У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другій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половині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XVIII в. на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пошуки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південного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материка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вирушила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англійська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експедиція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, яку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очолював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Джеймс Кук. Дж. Кук не раз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перетинав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Південне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полярне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коло,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пробитися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крізь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льоди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до материка так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зміг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дійшов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висновку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«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можуть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перебувати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півдні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ніколи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будуть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досліджені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…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країна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приречена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природою на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вічний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холод ».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Результати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експедиції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Дж. Кука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надовго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охолодили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бажання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пускатися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ризиковані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плавання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</a:rPr>
              <a:t>пошуки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материка.</a:t>
            </a:r>
          </a:p>
          <a:p>
            <a:endParaRPr lang="ru-RU" dirty="0"/>
          </a:p>
        </p:txBody>
      </p:sp>
      <p:pic>
        <p:nvPicPr>
          <p:cNvPr id="4" name="Рисунок 3" descr="488403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642918"/>
            <a:ext cx="3314700" cy="2579690"/>
          </a:xfrm>
          <a:prstGeom prst="rect">
            <a:avLst/>
          </a:prstGeom>
        </p:spPr>
      </p:pic>
      <p:pic>
        <p:nvPicPr>
          <p:cNvPr id="5" name="Рисунок 4" descr="HMS_Bark_Endeavour_-_Replic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14752"/>
            <a:ext cx="3500430" cy="28932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29378" cy="1320188"/>
          </a:xfrm>
        </p:spPr>
        <p:txBody>
          <a:bodyPr/>
          <a:lstStyle/>
          <a:p>
            <a:r>
              <a:rPr lang="uk-UA" dirty="0" err="1" smtClean="0"/>
              <a:t>Вікриття</a:t>
            </a:r>
            <a:r>
              <a:rPr lang="uk-UA" dirty="0" smtClean="0"/>
              <a:t> Антарктиди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643438" cy="4812686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Лише</a:t>
            </a:r>
            <a:r>
              <a:rPr lang="ru-RU" dirty="0" smtClean="0"/>
              <a:t> в 1819 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організована</a:t>
            </a:r>
            <a:r>
              <a:rPr lang="ru-RU" dirty="0" smtClean="0"/>
              <a:t>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кругосвітня</a:t>
            </a:r>
            <a:r>
              <a:rPr lang="ru-RU" dirty="0" smtClean="0"/>
              <a:t> </a:t>
            </a:r>
            <a:r>
              <a:rPr lang="ru-RU" dirty="0" err="1" smtClean="0"/>
              <a:t>військово</a:t>
            </a:r>
            <a:r>
              <a:rPr lang="ru-RU" dirty="0" smtClean="0"/>
              <a:t> -</a:t>
            </a:r>
            <a:r>
              <a:rPr lang="ru-RU" dirty="0" err="1" smtClean="0"/>
              <a:t>морська</a:t>
            </a:r>
            <a:r>
              <a:rPr lang="ru-RU" dirty="0" smtClean="0"/>
              <a:t> </a:t>
            </a:r>
            <a:r>
              <a:rPr lang="ru-RU" dirty="0" err="1" smtClean="0"/>
              <a:t>експедиція</a:t>
            </a:r>
            <a:r>
              <a:rPr lang="ru-RU" dirty="0" smtClean="0"/>
              <a:t> на шлюпах «Восток» </a:t>
            </a:r>
            <a:r>
              <a:rPr lang="ru-RU" dirty="0" err="1" smtClean="0"/>
              <a:t>і</a:t>
            </a:r>
            <a:r>
              <a:rPr lang="ru-RU" dirty="0" smtClean="0"/>
              <a:t> « </a:t>
            </a:r>
            <a:r>
              <a:rPr lang="ru-RU" dirty="0" err="1" smtClean="0"/>
              <a:t>Мирний</a:t>
            </a:r>
            <a:r>
              <a:rPr lang="ru-RU" dirty="0" smtClean="0"/>
              <a:t>»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командуванням</a:t>
            </a:r>
            <a:r>
              <a:rPr lang="ru-RU" dirty="0" smtClean="0"/>
              <a:t> </a:t>
            </a:r>
            <a:r>
              <a:rPr lang="ru-RU" dirty="0" err="1" smtClean="0"/>
              <a:t>Фадея</a:t>
            </a:r>
            <a:r>
              <a:rPr lang="ru-RU" dirty="0" smtClean="0"/>
              <a:t> </a:t>
            </a:r>
            <a:r>
              <a:rPr lang="ru-RU" dirty="0" err="1" smtClean="0"/>
              <a:t>Тадейовича</a:t>
            </a:r>
            <a:r>
              <a:rPr lang="ru-RU" dirty="0" smtClean="0"/>
              <a:t> </a:t>
            </a:r>
            <a:r>
              <a:rPr lang="ru-RU" dirty="0" err="1" smtClean="0"/>
              <a:t>Беллінсгаузена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Михайла</a:t>
            </a:r>
            <a:r>
              <a:rPr lang="ru-RU" dirty="0" smtClean="0"/>
              <a:t> Петровича </a:t>
            </a:r>
            <a:r>
              <a:rPr lang="ru-RU" dirty="0" err="1" smtClean="0"/>
              <a:t>Лазарєва</a:t>
            </a:r>
            <a:r>
              <a:rPr lang="ru-RU" dirty="0" smtClean="0"/>
              <a:t>, яка </a:t>
            </a:r>
            <a:r>
              <a:rPr lang="ru-RU" dirty="0" err="1" smtClean="0"/>
              <a:t>обійшла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невідомого</a:t>
            </a:r>
            <a:r>
              <a:rPr lang="ru-RU" dirty="0" smtClean="0"/>
              <a:t> материка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відкрила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. 1820 року, коли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експедиції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підійшли</a:t>
            </a:r>
            <a:r>
              <a:rPr lang="ru-RU" dirty="0" smtClean="0"/>
              <a:t> до </a:t>
            </a:r>
            <a:r>
              <a:rPr lang="ru-RU" dirty="0" err="1" smtClean="0"/>
              <a:t>берегів</a:t>
            </a:r>
            <a:r>
              <a:rPr lang="ru-RU" dirty="0" smtClean="0"/>
              <a:t> </a:t>
            </a:r>
            <a:r>
              <a:rPr lang="ru-RU" dirty="0" err="1" smtClean="0"/>
              <a:t>Антарктиди</a:t>
            </a:r>
            <a:r>
              <a:rPr lang="ru-RU" dirty="0" smtClean="0"/>
              <a:t>,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роком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поклав</a:t>
            </a:r>
            <a:r>
              <a:rPr lang="ru-RU" dirty="0" smtClean="0"/>
              <a:t> початок </a:t>
            </a:r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континенту.</a:t>
            </a:r>
          </a:p>
          <a:p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0"/>
            <a:ext cx="2643206" cy="2643206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419600"/>
            <a:ext cx="2786082" cy="24384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339042" cy="1143000"/>
          </a:xfrm>
        </p:spPr>
        <p:txBody>
          <a:bodyPr/>
          <a:lstStyle/>
          <a:p>
            <a:r>
              <a:rPr lang="uk-UA" dirty="0" err="1" smtClean="0"/>
              <a:t>Руаль</a:t>
            </a:r>
            <a:r>
              <a:rPr lang="uk-UA" dirty="0" smtClean="0"/>
              <a:t> </a:t>
            </a:r>
            <a:r>
              <a:rPr lang="uk-UA" dirty="0" err="1" smtClean="0"/>
              <a:t>Амудсен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7715272" cy="564360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Руаль</a:t>
            </a:r>
            <a:r>
              <a:rPr lang="ru-RU" dirty="0" smtClean="0"/>
              <a:t> Амундсен (1872—1928) — </a:t>
            </a:r>
            <a:r>
              <a:rPr lang="ru-RU" dirty="0" err="1" smtClean="0"/>
              <a:t>норвезький</a:t>
            </a:r>
            <a:r>
              <a:rPr lang="ru-RU" dirty="0" smtClean="0"/>
              <a:t> </a:t>
            </a:r>
            <a:r>
              <a:rPr lang="ru-RU" dirty="0" err="1" smtClean="0"/>
              <a:t>дослідник</a:t>
            </a:r>
            <a:r>
              <a:rPr lang="ru-RU" dirty="0" smtClean="0"/>
              <a:t> </a:t>
            </a:r>
            <a:r>
              <a:rPr lang="ru-RU" dirty="0" err="1" smtClean="0"/>
              <a:t>полярних</a:t>
            </a:r>
            <a:r>
              <a:rPr lang="ru-RU" dirty="0" smtClean="0"/>
              <a:t> областей. </a:t>
            </a:r>
            <a:r>
              <a:rPr lang="ru-RU" dirty="0" err="1" smtClean="0"/>
              <a:t>Народився</a:t>
            </a:r>
            <a:r>
              <a:rPr lang="ru-RU" dirty="0" smtClean="0"/>
              <a:t> у </a:t>
            </a:r>
            <a:r>
              <a:rPr lang="ru-RU" dirty="0" err="1" smtClean="0"/>
              <a:t>Відстені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Сарпсборга</a:t>
            </a:r>
            <a:r>
              <a:rPr lang="ru-RU" dirty="0" smtClean="0"/>
              <a:t> (</a:t>
            </a:r>
            <a:r>
              <a:rPr lang="ru-RU" dirty="0" err="1" smtClean="0"/>
              <a:t>Норвегія</a:t>
            </a:r>
            <a:r>
              <a:rPr lang="ru-RU" dirty="0" smtClean="0"/>
              <a:t>) </a:t>
            </a:r>
            <a:r>
              <a:rPr lang="ru-RU" dirty="0" err="1" smtClean="0"/>
              <a:t>Іблипня</a:t>
            </a:r>
            <a:r>
              <a:rPr lang="ru-RU" dirty="0" smtClean="0"/>
              <a:t> 1872 р. Поступив на </a:t>
            </a:r>
            <a:r>
              <a:rPr lang="ru-RU" dirty="0" err="1" smtClean="0"/>
              <a:t>медичний</a:t>
            </a:r>
            <a:r>
              <a:rPr lang="ru-RU" dirty="0" smtClean="0"/>
              <a:t> факультет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Крістіанії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 Осло),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 У 1897— 1899 </a:t>
            </a:r>
            <a:r>
              <a:rPr lang="en-US" dirty="0" smtClean="0"/>
              <a:t>pp. </a:t>
            </a:r>
            <a:r>
              <a:rPr lang="ru-RU" dirty="0" err="1" smtClean="0"/>
              <a:t>був</a:t>
            </a:r>
            <a:r>
              <a:rPr lang="ru-RU" dirty="0" smtClean="0"/>
              <a:t> першим </a:t>
            </a:r>
            <a:r>
              <a:rPr lang="ru-RU" dirty="0" err="1" smtClean="0"/>
              <a:t>помічником</a:t>
            </a:r>
            <a:r>
              <a:rPr lang="ru-RU" dirty="0" smtClean="0"/>
              <a:t> </a:t>
            </a:r>
            <a:r>
              <a:rPr lang="ru-RU" dirty="0" err="1" smtClean="0"/>
              <a:t>капітана</a:t>
            </a:r>
            <a:r>
              <a:rPr lang="ru-RU" dirty="0" smtClean="0"/>
              <a:t> на </a:t>
            </a:r>
            <a:r>
              <a:rPr lang="ru-RU" dirty="0" err="1" smtClean="0"/>
              <a:t>кораблі</a:t>
            </a:r>
            <a:r>
              <a:rPr lang="ru-RU" dirty="0" smtClean="0"/>
              <a:t> «</a:t>
            </a:r>
            <a:r>
              <a:rPr lang="ru-RU" dirty="0" err="1" smtClean="0"/>
              <a:t>Бельжика</a:t>
            </a:r>
            <a:r>
              <a:rPr lang="ru-RU" dirty="0" smtClean="0"/>
              <a:t>»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в Антарктику (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експедицію</a:t>
            </a:r>
            <a:r>
              <a:rPr lang="ru-RU" dirty="0" smtClean="0"/>
              <a:t> </a:t>
            </a:r>
            <a:r>
              <a:rPr lang="ru-RU" dirty="0" err="1" smtClean="0"/>
              <a:t>бельгійський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офіцер</a:t>
            </a:r>
            <a:r>
              <a:rPr lang="ru-RU" dirty="0" smtClean="0"/>
              <a:t> А. де </a:t>
            </a:r>
            <a:r>
              <a:rPr lang="ru-RU" dirty="0" err="1" smtClean="0"/>
              <a:t>Жерлаш</a:t>
            </a:r>
            <a:r>
              <a:rPr lang="ru-RU" dirty="0" smtClean="0"/>
              <a:t>). 17 </a:t>
            </a:r>
            <a:r>
              <a:rPr lang="ru-RU" dirty="0" err="1" smtClean="0"/>
              <a:t>червня</a:t>
            </a:r>
            <a:r>
              <a:rPr lang="ru-RU" dirty="0" smtClean="0"/>
              <a:t> 1903 р. Амундсен </a:t>
            </a:r>
            <a:r>
              <a:rPr lang="ru-RU" dirty="0" err="1" smtClean="0"/>
              <a:t>відправився</a:t>
            </a:r>
            <a:r>
              <a:rPr lang="ru-RU" dirty="0" smtClean="0"/>
              <a:t> на </a:t>
            </a:r>
            <a:r>
              <a:rPr lang="ru-RU" dirty="0" err="1" smtClean="0"/>
              <a:t>судні</a:t>
            </a:r>
            <a:r>
              <a:rPr lang="ru-RU" dirty="0" smtClean="0"/>
              <a:t> «</a:t>
            </a:r>
            <a:r>
              <a:rPr lang="ru-RU" dirty="0" err="1" smtClean="0"/>
              <a:t>Йоа</a:t>
            </a:r>
            <a:r>
              <a:rPr lang="ru-RU" dirty="0" smtClean="0"/>
              <a:t>» в Арктику. </a:t>
            </a:r>
            <a:r>
              <a:rPr lang="ru-RU" dirty="0" err="1" smtClean="0"/>
              <a:t>Організувавши</a:t>
            </a:r>
            <a:r>
              <a:rPr lang="ru-RU" dirty="0" smtClean="0"/>
              <a:t> базу в </a:t>
            </a:r>
            <a:r>
              <a:rPr lang="ru-RU" dirty="0" err="1" smtClean="0"/>
              <a:t>бухті</a:t>
            </a:r>
            <a:r>
              <a:rPr lang="ru-RU" dirty="0" smtClean="0"/>
              <a:t> </a:t>
            </a:r>
            <a:r>
              <a:rPr lang="ru-RU" dirty="0" err="1" smtClean="0"/>
              <a:t>Йоа</a:t>
            </a:r>
            <a:r>
              <a:rPr lang="ru-RU" dirty="0" smtClean="0"/>
              <a:t>,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санні</a:t>
            </a:r>
            <a:r>
              <a:rPr lang="ru-RU" dirty="0" smtClean="0"/>
              <a:t> походи до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геомагнітного</a:t>
            </a:r>
            <a:r>
              <a:rPr lang="ru-RU" dirty="0" smtClean="0"/>
              <a:t> полюса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берегів</a:t>
            </a:r>
            <a:r>
              <a:rPr lang="ru-RU" dirty="0" smtClean="0"/>
              <a:t> о. </a:t>
            </a:r>
            <a:r>
              <a:rPr lang="ru-RU" dirty="0" err="1" smtClean="0"/>
              <a:t>Вікторія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проплив</a:t>
            </a:r>
            <a:r>
              <a:rPr lang="ru-RU" dirty="0" smtClean="0"/>
              <a:t> на «</a:t>
            </a:r>
            <a:r>
              <a:rPr lang="ru-RU" dirty="0" err="1" smtClean="0"/>
              <a:t>Йоа</a:t>
            </a:r>
            <a:r>
              <a:rPr lang="ru-RU" dirty="0" smtClean="0"/>
              <a:t>» через протоку Симпсона, </a:t>
            </a:r>
            <a:r>
              <a:rPr lang="ru-RU" dirty="0" err="1" smtClean="0"/>
              <a:t>знайшов</a:t>
            </a:r>
            <a:r>
              <a:rPr lang="ru-RU" dirty="0" smtClean="0"/>
              <a:t> </a:t>
            </a:r>
            <a:r>
              <a:rPr lang="ru-RU" dirty="0" err="1" smtClean="0"/>
              <a:t>Північно-Західний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шлях у Тихий океан </a:t>
            </a:r>
            <a:r>
              <a:rPr lang="ru-RU" dirty="0" err="1" smtClean="0"/>
              <a:t>і</a:t>
            </a:r>
            <a:r>
              <a:rPr lang="ru-RU" dirty="0" smtClean="0"/>
              <a:t> в 1906 р. </a:t>
            </a:r>
            <a:r>
              <a:rPr lang="ru-RU" dirty="0" err="1" smtClean="0"/>
              <a:t>добрався</a:t>
            </a:r>
            <a:r>
              <a:rPr lang="ru-RU" dirty="0" smtClean="0"/>
              <a:t> до Сан-Франциско.</a:t>
            </a:r>
          </a:p>
          <a:p>
            <a:r>
              <a:rPr lang="ru-RU" dirty="0" err="1" smtClean="0"/>
              <a:t>Наступною</a:t>
            </a:r>
            <a:r>
              <a:rPr lang="ru-RU" dirty="0" smtClean="0"/>
              <a:t> метою Амундсена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полюса. Коли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здійснив</a:t>
            </a:r>
            <a:r>
              <a:rPr lang="ru-RU" dirty="0" smtClean="0"/>
              <a:t> Р. </a:t>
            </a:r>
            <a:r>
              <a:rPr lang="ru-RU" dirty="0" err="1" smtClean="0"/>
              <a:t>Пірі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полюса </a:t>
            </a:r>
            <a:r>
              <a:rPr lang="ru-RU" dirty="0" err="1" smtClean="0"/>
              <a:t>і</a:t>
            </a:r>
            <a:r>
              <a:rPr lang="ru-RU" dirty="0" smtClean="0"/>
              <a:t> 9 </a:t>
            </a:r>
            <a:r>
              <a:rPr lang="ru-RU" dirty="0" err="1" smtClean="0"/>
              <a:t>серпня</a:t>
            </a:r>
            <a:r>
              <a:rPr lang="ru-RU" dirty="0" smtClean="0"/>
              <a:t> 1910 р. </a:t>
            </a:r>
            <a:r>
              <a:rPr lang="ru-RU" dirty="0" err="1" smtClean="0"/>
              <a:t>відправився</a:t>
            </a:r>
            <a:r>
              <a:rPr lang="ru-RU" dirty="0" smtClean="0"/>
              <a:t> в Антарктику на «</a:t>
            </a:r>
            <a:r>
              <a:rPr lang="ru-RU" dirty="0" err="1" smtClean="0"/>
              <a:t>Фрамі</a:t>
            </a:r>
            <a:r>
              <a:rPr lang="ru-RU" dirty="0" smtClean="0"/>
              <a:t>» — знаменитому </a:t>
            </a:r>
            <a:r>
              <a:rPr lang="ru-RU" dirty="0" err="1" smtClean="0"/>
              <a:t>кораблі</a:t>
            </a:r>
            <a:r>
              <a:rPr lang="ru-RU" dirty="0" smtClean="0"/>
              <a:t> Ф. Нансена. </a:t>
            </a:r>
            <a:r>
              <a:rPr lang="ru-RU" dirty="0" err="1" smtClean="0"/>
              <a:t>Британська</a:t>
            </a:r>
            <a:r>
              <a:rPr lang="ru-RU" dirty="0" smtClean="0"/>
              <a:t> </a:t>
            </a:r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Роберта Скотта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намагалася</a:t>
            </a:r>
            <a:r>
              <a:rPr lang="ru-RU" dirty="0" smtClean="0"/>
              <a:t> </a:t>
            </a:r>
            <a:r>
              <a:rPr lang="ru-RU" dirty="0" err="1" smtClean="0"/>
              <a:t>добратися</a:t>
            </a:r>
            <a:r>
              <a:rPr lang="ru-RU" dirty="0" smtClean="0"/>
              <a:t> до </a:t>
            </a:r>
            <a:r>
              <a:rPr lang="ru-RU" dirty="0" err="1" smtClean="0"/>
              <a:t>Південного</a:t>
            </a:r>
            <a:r>
              <a:rPr lang="ru-RU" dirty="0" smtClean="0"/>
              <a:t> полюса. Амундсен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підготувався</a:t>
            </a:r>
            <a:r>
              <a:rPr lang="ru-RU" dirty="0" smtClean="0"/>
              <a:t>: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вибрав</a:t>
            </a:r>
            <a:r>
              <a:rPr lang="ru-RU" dirty="0" smtClean="0"/>
              <a:t> маршрут, </a:t>
            </a:r>
            <a:r>
              <a:rPr lang="ru-RU" dirty="0" err="1" smtClean="0"/>
              <a:t>організував</a:t>
            </a:r>
            <a:r>
              <a:rPr lang="ru-RU" dirty="0" smtClean="0"/>
              <a:t> систему </a:t>
            </a:r>
            <a:r>
              <a:rPr lang="ru-RU" dirty="0" err="1" smtClean="0"/>
              <a:t>складів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запасами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санні</a:t>
            </a:r>
            <a:r>
              <a:rPr lang="ru-RU" dirty="0" smtClean="0"/>
              <a:t> упряжки </a:t>
            </a:r>
            <a:r>
              <a:rPr lang="ru-RU" dirty="0" err="1" smtClean="0"/>
              <a:t>з</a:t>
            </a:r>
            <a:r>
              <a:rPr lang="ru-RU" dirty="0" smtClean="0"/>
              <a:t> собаками. 14 </a:t>
            </a:r>
            <a:r>
              <a:rPr lang="ru-RU" dirty="0" err="1" smtClean="0"/>
              <a:t>грудня</a:t>
            </a:r>
            <a:r>
              <a:rPr lang="ru-RU" dirty="0" smtClean="0"/>
              <a:t> 1911 р.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 smtClean="0"/>
              <a:t>супутниками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благополучно </a:t>
            </a:r>
            <a:r>
              <a:rPr lang="ru-RU" dirty="0" err="1" smtClean="0"/>
              <a:t>досяг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полюса (Скотт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 smtClean="0"/>
              <a:t>супутниками</a:t>
            </a:r>
            <a:r>
              <a:rPr lang="ru-RU" dirty="0" smtClean="0"/>
              <a:t> </a:t>
            </a:r>
            <a:r>
              <a:rPr lang="ru-RU" dirty="0" err="1" smtClean="0"/>
              <a:t>дійшов</a:t>
            </a:r>
            <a:r>
              <a:rPr lang="ru-RU" dirty="0" smtClean="0"/>
              <a:t> до полюса </a:t>
            </a:r>
            <a:r>
              <a:rPr lang="ru-RU" dirty="0" err="1" smtClean="0"/>
              <a:t>тільки</a:t>
            </a:r>
            <a:r>
              <a:rPr lang="ru-RU" dirty="0" smtClean="0"/>
              <a:t> 18 </a:t>
            </a:r>
            <a:r>
              <a:rPr lang="ru-RU" dirty="0" err="1" smtClean="0"/>
              <a:t>січня</a:t>
            </a:r>
            <a:r>
              <a:rPr lang="ru-RU" dirty="0" smtClean="0"/>
              <a:t> 1912 </a:t>
            </a:r>
            <a:r>
              <a:rPr lang="en-US" dirty="0" smtClean="0"/>
              <a:t>p.). 15 </a:t>
            </a:r>
            <a:r>
              <a:rPr lang="ru-RU" dirty="0" err="1" smtClean="0"/>
              <a:t>липня</a:t>
            </a:r>
            <a:r>
              <a:rPr lang="ru-RU" dirty="0" smtClean="0"/>
              <a:t> 1918 р. Амундсен </a:t>
            </a:r>
            <a:r>
              <a:rPr lang="ru-RU" dirty="0" err="1" smtClean="0"/>
              <a:t>вирушив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Аляски на </a:t>
            </a:r>
            <a:r>
              <a:rPr lang="ru-RU" dirty="0" err="1" smtClean="0"/>
              <a:t>судні</a:t>
            </a:r>
            <a:r>
              <a:rPr lang="ru-RU" dirty="0" smtClean="0"/>
              <a:t> «Мод» </a:t>
            </a:r>
            <a:r>
              <a:rPr lang="ru-RU" dirty="0" err="1" smtClean="0"/>
              <a:t>Північно-Східним</a:t>
            </a:r>
            <a:r>
              <a:rPr lang="ru-RU" dirty="0" smtClean="0"/>
              <a:t> шляхом,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суворі</a:t>
            </a:r>
            <a:r>
              <a:rPr lang="ru-RU" dirty="0" smtClean="0"/>
              <a:t> </a:t>
            </a:r>
            <a:r>
              <a:rPr lang="ru-RU" dirty="0" err="1" smtClean="0"/>
              <a:t>льодові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перешкодили</a:t>
            </a:r>
            <a:r>
              <a:rPr lang="ru-RU" dirty="0" smtClean="0"/>
              <a:t> </a:t>
            </a:r>
            <a:r>
              <a:rPr lang="ru-RU" dirty="0" err="1" smtClean="0"/>
              <a:t>виконанню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задуму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дослідити</a:t>
            </a:r>
            <a:r>
              <a:rPr lang="ru-RU" dirty="0" smtClean="0"/>
              <a:t> Арктику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4" name="Рисунок 3" descr="6144-1.JPG"/>
          <p:cNvPicPr>
            <a:picLocks noChangeAspect="1"/>
          </p:cNvPicPr>
          <p:nvPr/>
        </p:nvPicPr>
        <p:blipFill>
          <a:blip r:embed="rId2" cstate="print"/>
          <a:srcRect l="35568" t="99376" r="63589"/>
          <a:stretch>
            <a:fillRect/>
          </a:stretch>
        </p:blipFill>
        <p:spPr>
          <a:xfrm>
            <a:off x="7286644" y="9644106"/>
            <a:ext cx="45719" cy="4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4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2806260" cy="3741743"/>
          </a:xfrm>
        </p:spPr>
      </p:pic>
      <p:pic>
        <p:nvPicPr>
          <p:cNvPr id="5" name="Рисунок 4" descr="770px-Roald_Amundsen_LOC_07622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929066"/>
            <a:ext cx="3388000" cy="2632216"/>
          </a:xfrm>
          <a:prstGeom prst="rect">
            <a:avLst/>
          </a:prstGeom>
        </p:spPr>
      </p:pic>
      <p:pic>
        <p:nvPicPr>
          <p:cNvPr id="6" name="Рисунок 5" descr="Roald-Amund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42852"/>
            <a:ext cx="3561326" cy="378623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</TotalTime>
  <Words>363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Антарктида                 </vt:lpstr>
      <vt:lpstr>Слайд 2</vt:lpstr>
      <vt:lpstr>Слайд 3</vt:lpstr>
      <vt:lpstr>у бік південної америки тягнеться довгий і вузький Антарктичний півострів,північний край якого,Мис Сифре - найпівнічніша точка Антарктиди</vt:lpstr>
      <vt:lpstr>Берегова лінія </vt:lpstr>
      <vt:lpstr>          Джеймс Кук </vt:lpstr>
      <vt:lpstr>Вікриття Антарктиди </vt:lpstr>
      <vt:lpstr>Руаль Амудсен 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16</cp:revision>
  <dcterms:created xsi:type="dcterms:W3CDTF">2015-02-05T15:11:32Z</dcterms:created>
  <dcterms:modified xsi:type="dcterms:W3CDTF">2015-02-08T12:18:42Z</dcterms:modified>
</cp:coreProperties>
</file>