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75" r:id="rId3"/>
  </p:sldMasterIdLst>
  <p:sldIdLst>
    <p:sldId id="256" r:id="rId4"/>
    <p:sldId id="257" r:id="rId5"/>
    <p:sldId id="258" r:id="rId6"/>
    <p:sldId id="27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C1EFA2-1EDA-4561-81E0-2C66BF79718A}" type="doc">
      <dgm:prSet loTypeId="urn:microsoft.com/office/officeart/2005/8/layout/bList2" loCatId="list" qsTypeId="urn:microsoft.com/office/officeart/2005/8/quickstyle/simple4" qsCatId="simple" csTypeId="urn:microsoft.com/office/officeart/2005/8/colors/colorful5" csCatId="colorful" phldr="1"/>
      <dgm:spPr/>
    </dgm:pt>
    <dgm:pt modelId="{87507EE9-EB2E-4E4F-A5C4-BB11FC077E48}">
      <dgm:prSet phldrT="[Текст]"/>
      <dgm:spPr/>
      <dgm:t>
        <a:bodyPr/>
        <a:lstStyle/>
        <a:p>
          <a:r>
            <a:rPr lang="ru-RU" b="1" i="1" dirty="0" err="1" smtClean="0">
              <a:latin typeface="Times New Roman" pitchFamily="18" charset="0"/>
              <a:cs typeface="Times New Roman" pitchFamily="18" charset="0"/>
            </a:rPr>
            <a:t>Літосферні</a:t>
          </a:r>
          <a:r>
            <a:rPr lang="ru-RU" b="1" i="1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i="1" dirty="0">
            <a:latin typeface="Times New Roman" pitchFamily="18" charset="0"/>
            <a:cs typeface="Times New Roman" pitchFamily="18" charset="0"/>
          </a:endParaRPr>
        </a:p>
      </dgm:t>
    </dgm:pt>
    <dgm:pt modelId="{C88C9BDC-DD77-411F-874C-3BB1DC8E21C9}" type="parTrans" cxnId="{69B32486-5E65-4378-AE75-87E3EFB472A8}">
      <dgm:prSet/>
      <dgm:spPr/>
      <dgm:t>
        <a:bodyPr/>
        <a:lstStyle/>
        <a:p>
          <a:endParaRPr lang="ru-RU"/>
        </a:p>
      </dgm:t>
    </dgm:pt>
    <dgm:pt modelId="{E010B166-6A74-474C-AB80-D8FE3D7844E0}" type="sibTrans" cxnId="{69B32486-5E65-4378-AE75-87E3EFB472A8}">
      <dgm:prSet/>
      <dgm:spPr/>
      <dgm:t>
        <a:bodyPr/>
        <a:lstStyle/>
        <a:p>
          <a:endParaRPr lang="ru-RU"/>
        </a:p>
      </dgm:t>
    </dgm:pt>
    <dgm:pt modelId="{731E6CFE-E5B9-4D34-AB69-F71336FCF1A9}">
      <dgm:prSet phldrT="[Текст]"/>
      <dgm:spPr/>
      <dgm:t>
        <a:bodyPr/>
        <a:lstStyle/>
        <a:p>
          <a:r>
            <a:rPr lang="ru-RU" b="1" i="1" dirty="0" err="1" smtClean="0">
              <a:latin typeface="Times New Roman" pitchFamily="18" charset="0"/>
              <a:cs typeface="Times New Roman" pitchFamily="18" charset="0"/>
            </a:rPr>
            <a:t>Гідросферні</a:t>
          </a:r>
          <a:endParaRPr lang="ru-RU" i="1" dirty="0">
            <a:latin typeface="Times New Roman" pitchFamily="18" charset="0"/>
            <a:cs typeface="Times New Roman" pitchFamily="18" charset="0"/>
          </a:endParaRPr>
        </a:p>
      </dgm:t>
    </dgm:pt>
    <dgm:pt modelId="{24C094B1-C46C-4250-A3CB-3B111543A5ED}" type="parTrans" cxnId="{436FB6C3-B46B-4799-9069-47ED384BF617}">
      <dgm:prSet/>
      <dgm:spPr/>
      <dgm:t>
        <a:bodyPr/>
        <a:lstStyle/>
        <a:p>
          <a:endParaRPr lang="ru-RU"/>
        </a:p>
      </dgm:t>
    </dgm:pt>
    <dgm:pt modelId="{B95446EF-14C8-44A4-9B25-AF86E3124604}" type="sibTrans" cxnId="{436FB6C3-B46B-4799-9069-47ED384BF617}">
      <dgm:prSet/>
      <dgm:spPr/>
      <dgm:t>
        <a:bodyPr/>
        <a:lstStyle/>
        <a:p>
          <a:endParaRPr lang="ru-RU"/>
        </a:p>
      </dgm:t>
    </dgm:pt>
    <dgm:pt modelId="{C07D1C21-C069-4AFF-8969-D7EE35974EFE}">
      <dgm:prSet phldrT="[Текст]"/>
      <dgm:spPr/>
      <dgm:t>
        <a:bodyPr/>
        <a:lstStyle/>
        <a:p>
          <a:r>
            <a:rPr lang="ru-RU" b="1" i="1" dirty="0" err="1" smtClean="0">
              <a:latin typeface="Times New Roman" pitchFamily="18" charset="0"/>
              <a:cs typeface="Times New Roman" pitchFamily="18" charset="0"/>
            </a:rPr>
            <a:t>Атмосферні</a:t>
          </a:r>
          <a:endParaRPr lang="ru-RU" i="1" dirty="0">
            <a:latin typeface="Times New Roman" pitchFamily="18" charset="0"/>
            <a:cs typeface="Times New Roman" pitchFamily="18" charset="0"/>
          </a:endParaRPr>
        </a:p>
      </dgm:t>
    </dgm:pt>
    <dgm:pt modelId="{E4ABB94D-96F0-4DA4-A597-9F6D68216F91}" type="parTrans" cxnId="{0500B93D-F357-4647-BB31-D58F4BDBE210}">
      <dgm:prSet/>
      <dgm:spPr/>
      <dgm:t>
        <a:bodyPr/>
        <a:lstStyle/>
        <a:p>
          <a:endParaRPr lang="ru-RU"/>
        </a:p>
      </dgm:t>
    </dgm:pt>
    <dgm:pt modelId="{28FD3863-6A9A-4070-B64C-5D6ABFA66CF7}" type="sibTrans" cxnId="{0500B93D-F357-4647-BB31-D58F4BDBE210}">
      <dgm:prSet/>
      <dgm:spPr/>
      <dgm:t>
        <a:bodyPr/>
        <a:lstStyle/>
        <a:p>
          <a:endParaRPr lang="ru-RU"/>
        </a:p>
      </dgm:t>
    </dgm:pt>
    <dgm:pt modelId="{3AAD7B55-F7DB-4607-9931-A9BDF0F689D3}" type="pres">
      <dgm:prSet presAssocID="{D7C1EFA2-1EDA-4561-81E0-2C66BF79718A}" presName="diagram" presStyleCnt="0">
        <dgm:presLayoutVars>
          <dgm:dir/>
          <dgm:animLvl val="lvl"/>
          <dgm:resizeHandles val="exact"/>
        </dgm:presLayoutVars>
      </dgm:prSet>
      <dgm:spPr/>
    </dgm:pt>
    <dgm:pt modelId="{EC3DF379-F9CF-44CF-B24C-E57589E34652}" type="pres">
      <dgm:prSet presAssocID="{87507EE9-EB2E-4E4F-A5C4-BB11FC077E48}" presName="compNode" presStyleCnt="0"/>
      <dgm:spPr/>
    </dgm:pt>
    <dgm:pt modelId="{67AA1127-0A8B-429A-91C8-A2BABA963A6C}" type="pres">
      <dgm:prSet presAssocID="{87507EE9-EB2E-4E4F-A5C4-BB11FC077E48}" presName="childRect" presStyleLbl="bgAcc1" presStyleIdx="0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256A0CB-62C3-49E2-A53E-BA7D7F5DDF29}" type="pres">
      <dgm:prSet presAssocID="{87507EE9-EB2E-4E4F-A5C4-BB11FC077E48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1196FC-DBD3-4CC3-A250-FA141994516F}" type="pres">
      <dgm:prSet presAssocID="{87507EE9-EB2E-4E4F-A5C4-BB11FC077E48}" presName="parentRect" presStyleLbl="alignNode1" presStyleIdx="0" presStyleCnt="3"/>
      <dgm:spPr/>
      <dgm:t>
        <a:bodyPr/>
        <a:lstStyle/>
        <a:p>
          <a:endParaRPr lang="ru-RU"/>
        </a:p>
      </dgm:t>
    </dgm:pt>
    <dgm:pt modelId="{4B923BF4-D011-4F58-B994-172854F6C97F}" type="pres">
      <dgm:prSet presAssocID="{87507EE9-EB2E-4E4F-A5C4-BB11FC077E48}" presName="adorn" presStyleLbl="fgAccFollowNode1" presStyleIdx="0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1015859-1ACF-427B-ACE4-F50309C997D5}" type="pres">
      <dgm:prSet presAssocID="{E010B166-6A74-474C-AB80-D8FE3D7844E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5F977EF-459F-4EF9-8540-774F1D2286EE}" type="pres">
      <dgm:prSet presAssocID="{731E6CFE-E5B9-4D34-AB69-F71336FCF1A9}" presName="compNode" presStyleCnt="0"/>
      <dgm:spPr/>
    </dgm:pt>
    <dgm:pt modelId="{6D7C7CB2-67BF-400C-8993-098079A2C6AD}" type="pres">
      <dgm:prSet presAssocID="{731E6CFE-E5B9-4D34-AB69-F71336FCF1A9}" presName="childRect" presStyleLbl="bgAcc1" presStyleIdx="1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11EA043E-CA4B-4385-936B-467DDB455609}" type="pres">
      <dgm:prSet presAssocID="{731E6CFE-E5B9-4D34-AB69-F71336FCF1A9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84700F-86FB-496D-BC39-AE7928483515}" type="pres">
      <dgm:prSet presAssocID="{731E6CFE-E5B9-4D34-AB69-F71336FCF1A9}" presName="parentRect" presStyleLbl="alignNode1" presStyleIdx="1" presStyleCnt="3"/>
      <dgm:spPr/>
      <dgm:t>
        <a:bodyPr/>
        <a:lstStyle/>
        <a:p>
          <a:endParaRPr lang="ru-RU"/>
        </a:p>
      </dgm:t>
    </dgm:pt>
    <dgm:pt modelId="{221304E1-E478-4AA3-8C99-1F9F6DE76D5A}" type="pres">
      <dgm:prSet presAssocID="{731E6CFE-E5B9-4D34-AB69-F71336FCF1A9}" presName="adorn" presStyleLbl="fgAccFollowNod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67983A3-2D45-4601-A184-59674D2DAD35}" type="pres">
      <dgm:prSet presAssocID="{B95446EF-14C8-44A4-9B25-AF86E312460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6B4C657-8361-41B1-9473-00FDA19E58DF}" type="pres">
      <dgm:prSet presAssocID="{C07D1C21-C069-4AFF-8969-D7EE35974EFE}" presName="compNode" presStyleCnt="0"/>
      <dgm:spPr/>
    </dgm:pt>
    <dgm:pt modelId="{78E488EF-18FB-4917-B511-145737712A0D}" type="pres">
      <dgm:prSet presAssocID="{C07D1C21-C069-4AFF-8969-D7EE35974EFE}" presName="childRect" presStyleLbl="bgAcc1" presStyleIdx="2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546F7A8C-D6EB-41EE-80BD-3A648B73FE14}" type="pres">
      <dgm:prSet presAssocID="{C07D1C21-C069-4AFF-8969-D7EE35974EFE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D7E0BB-F6EB-4AE5-A8C6-7516D10DBAD5}" type="pres">
      <dgm:prSet presAssocID="{C07D1C21-C069-4AFF-8969-D7EE35974EFE}" presName="parentRect" presStyleLbl="alignNode1" presStyleIdx="2" presStyleCnt="3"/>
      <dgm:spPr/>
      <dgm:t>
        <a:bodyPr/>
        <a:lstStyle/>
        <a:p>
          <a:endParaRPr lang="ru-RU"/>
        </a:p>
      </dgm:t>
    </dgm:pt>
    <dgm:pt modelId="{A9F15F73-C24E-4833-9F92-099E937D5577}" type="pres">
      <dgm:prSet presAssocID="{C07D1C21-C069-4AFF-8969-D7EE35974EFE}" presName="adorn" presStyleLbl="fgAccFollowNode1" presStyleIdx="2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436FB6C3-B46B-4799-9069-47ED384BF617}" srcId="{D7C1EFA2-1EDA-4561-81E0-2C66BF79718A}" destId="{731E6CFE-E5B9-4D34-AB69-F71336FCF1A9}" srcOrd="1" destOrd="0" parTransId="{24C094B1-C46C-4250-A3CB-3B111543A5ED}" sibTransId="{B95446EF-14C8-44A4-9B25-AF86E3124604}"/>
    <dgm:cxn modelId="{1B4BB197-F45C-400D-8333-CBCDFB79DC21}" type="presOf" srcId="{D7C1EFA2-1EDA-4561-81E0-2C66BF79718A}" destId="{3AAD7B55-F7DB-4607-9931-A9BDF0F689D3}" srcOrd="0" destOrd="0" presId="urn:microsoft.com/office/officeart/2005/8/layout/bList2"/>
    <dgm:cxn modelId="{887C259B-A6AF-4FE4-AB18-E17A144C8B67}" type="presOf" srcId="{C07D1C21-C069-4AFF-8969-D7EE35974EFE}" destId="{B0D7E0BB-F6EB-4AE5-A8C6-7516D10DBAD5}" srcOrd="1" destOrd="0" presId="urn:microsoft.com/office/officeart/2005/8/layout/bList2"/>
    <dgm:cxn modelId="{4691ED93-8D5C-4F3A-AD89-D4803D939547}" type="presOf" srcId="{87507EE9-EB2E-4E4F-A5C4-BB11FC077E48}" destId="{5256A0CB-62C3-49E2-A53E-BA7D7F5DDF29}" srcOrd="0" destOrd="0" presId="urn:microsoft.com/office/officeart/2005/8/layout/bList2"/>
    <dgm:cxn modelId="{199A8EE2-C301-41E9-A14C-517226D0E04C}" type="presOf" srcId="{87507EE9-EB2E-4E4F-A5C4-BB11FC077E48}" destId="{C81196FC-DBD3-4CC3-A250-FA141994516F}" srcOrd="1" destOrd="0" presId="urn:microsoft.com/office/officeart/2005/8/layout/bList2"/>
    <dgm:cxn modelId="{0500B93D-F357-4647-BB31-D58F4BDBE210}" srcId="{D7C1EFA2-1EDA-4561-81E0-2C66BF79718A}" destId="{C07D1C21-C069-4AFF-8969-D7EE35974EFE}" srcOrd="2" destOrd="0" parTransId="{E4ABB94D-96F0-4DA4-A597-9F6D68216F91}" sibTransId="{28FD3863-6A9A-4070-B64C-5D6ABFA66CF7}"/>
    <dgm:cxn modelId="{69B32486-5E65-4378-AE75-87E3EFB472A8}" srcId="{D7C1EFA2-1EDA-4561-81E0-2C66BF79718A}" destId="{87507EE9-EB2E-4E4F-A5C4-BB11FC077E48}" srcOrd="0" destOrd="0" parTransId="{C88C9BDC-DD77-411F-874C-3BB1DC8E21C9}" sibTransId="{E010B166-6A74-474C-AB80-D8FE3D7844E0}"/>
    <dgm:cxn modelId="{3BCD7505-428F-4EAD-8309-0800BBDB3F14}" type="presOf" srcId="{731E6CFE-E5B9-4D34-AB69-F71336FCF1A9}" destId="{11EA043E-CA4B-4385-936B-467DDB455609}" srcOrd="0" destOrd="0" presId="urn:microsoft.com/office/officeart/2005/8/layout/bList2"/>
    <dgm:cxn modelId="{02F30D7E-DB0B-4662-B575-ADD181628A29}" type="presOf" srcId="{E010B166-6A74-474C-AB80-D8FE3D7844E0}" destId="{11015859-1ACF-427B-ACE4-F50309C997D5}" srcOrd="0" destOrd="0" presId="urn:microsoft.com/office/officeart/2005/8/layout/bList2"/>
    <dgm:cxn modelId="{4438C079-31E7-4BC0-8943-63A93938ECF5}" type="presOf" srcId="{731E6CFE-E5B9-4D34-AB69-F71336FCF1A9}" destId="{7084700F-86FB-496D-BC39-AE7928483515}" srcOrd="1" destOrd="0" presId="urn:microsoft.com/office/officeart/2005/8/layout/bList2"/>
    <dgm:cxn modelId="{BE20FEC3-AA62-4DEB-99BF-7818B7B77379}" type="presOf" srcId="{B95446EF-14C8-44A4-9B25-AF86E3124604}" destId="{567983A3-2D45-4601-A184-59674D2DAD35}" srcOrd="0" destOrd="0" presId="urn:microsoft.com/office/officeart/2005/8/layout/bList2"/>
    <dgm:cxn modelId="{28E2C52B-2B28-4FDF-A12A-080703D16460}" type="presOf" srcId="{C07D1C21-C069-4AFF-8969-D7EE35974EFE}" destId="{546F7A8C-D6EB-41EE-80BD-3A648B73FE14}" srcOrd="0" destOrd="0" presId="urn:microsoft.com/office/officeart/2005/8/layout/bList2"/>
    <dgm:cxn modelId="{19D9E891-747C-4CAE-B198-0F661C5C0CB2}" type="presParOf" srcId="{3AAD7B55-F7DB-4607-9931-A9BDF0F689D3}" destId="{EC3DF379-F9CF-44CF-B24C-E57589E34652}" srcOrd="0" destOrd="0" presId="urn:microsoft.com/office/officeart/2005/8/layout/bList2"/>
    <dgm:cxn modelId="{D3A67F49-9718-42A2-BB8D-EA39335CC189}" type="presParOf" srcId="{EC3DF379-F9CF-44CF-B24C-E57589E34652}" destId="{67AA1127-0A8B-429A-91C8-A2BABA963A6C}" srcOrd="0" destOrd="0" presId="urn:microsoft.com/office/officeart/2005/8/layout/bList2"/>
    <dgm:cxn modelId="{B97C964F-9252-4223-A079-723CF2094839}" type="presParOf" srcId="{EC3DF379-F9CF-44CF-B24C-E57589E34652}" destId="{5256A0CB-62C3-49E2-A53E-BA7D7F5DDF29}" srcOrd="1" destOrd="0" presId="urn:microsoft.com/office/officeart/2005/8/layout/bList2"/>
    <dgm:cxn modelId="{5EEB5BF0-C1B9-4FF3-8641-C691B9FC5715}" type="presParOf" srcId="{EC3DF379-F9CF-44CF-B24C-E57589E34652}" destId="{C81196FC-DBD3-4CC3-A250-FA141994516F}" srcOrd="2" destOrd="0" presId="urn:microsoft.com/office/officeart/2005/8/layout/bList2"/>
    <dgm:cxn modelId="{15A2C7DE-9BB5-441B-B69F-1C303F1F6B95}" type="presParOf" srcId="{EC3DF379-F9CF-44CF-B24C-E57589E34652}" destId="{4B923BF4-D011-4F58-B994-172854F6C97F}" srcOrd="3" destOrd="0" presId="urn:microsoft.com/office/officeart/2005/8/layout/bList2"/>
    <dgm:cxn modelId="{3C475BB2-E84D-42A6-A94A-9D8F322F2873}" type="presParOf" srcId="{3AAD7B55-F7DB-4607-9931-A9BDF0F689D3}" destId="{11015859-1ACF-427B-ACE4-F50309C997D5}" srcOrd="1" destOrd="0" presId="urn:microsoft.com/office/officeart/2005/8/layout/bList2"/>
    <dgm:cxn modelId="{DFE0E08B-DDFB-4E68-8A90-7858E9BC531F}" type="presParOf" srcId="{3AAD7B55-F7DB-4607-9931-A9BDF0F689D3}" destId="{85F977EF-459F-4EF9-8540-774F1D2286EE}" srcOrd="2" destOrd="0" presId="urn:microsoft.com/office/officeart/2005/8/layout/bList2"/>
    <dgm:cxn modelId="{D504C784-229B-4405-A1AC-CC64BD63C7F6}" type="presParOf" srcId="{85F977EF-459F-4EF9-8540-774F1D2286EE}" destId="{6D7C7CB2-67BF-400C-8993-098079A2C6AD}" srcOrd="0" destOrd="0" presId="urn:microsoft.com/office/officeart/2005/8/layout/bList2"/>
    <dgm:cxn modelId="{CF10BA7D-689C-42D0-AAA1-146D5F7C338C}" type="presParOf" srcId="{85F977EF-459F-4EF9-8540-774F1D2286EE}" destId="{11EA043E-CA4B-4385-936B-467DDB455609}" srcOrd="1" destOrd="0" presId="urn:microsoft.com/office/officeart/2005/8/layout/bList2"/>
    <dgm:cxn modelId="{F74F65D6-0D2B-4C68-9CFE-C137DAF8DB6B}" type="presParOf" srcId="{85F977EF-459F-4EF9-8540-774F1D2286EE}" destId="{7084700F-86FB-496D-BC39-AE7928483515}" srcOrd="2" destOrd="0" presId="urn:microsoft.com/office/officeart/2005/8/layout/bList2"/>
    <dgm:cxn modelId="{BE0F8722-E200-465F-8E18-0C550F0AFA82}" type="presParOf" srcId="{85F977EF-459F-4EF9-8540-774F1D2286EE}" destId="{221304E1-E478-4AA3-8C99-1F9F6DE76D5A}" srcOrd="3" destOrd="0" presId="urn:microsoft.com/office/officeart/2005/8/layout/bList2"/>
    <dgm:cxn modelId="{82330456-3895-4171-9043-783B7C72BE1C}" type="presParOf" srcId="{3AAD7B55-F7DB-4607-9931-A9BDF0F689D3}" destId="{567983A3-2D45-4601-A184-59674D2DAD35}" srcOrd="3" destOrd="0" presId="urn:microsoft.com/office/officeart/2005/8/layout/bList2"/>
    <dgm:cxn modelId="{7F7FCF41-A487-46B1-B162-6459AAF605FD}" type="presParOf" srcId="{3AAD7B55-F7DB-4607-9931-A9BDF0F689D3}" destId="{06B4C657-8361-41B1-9473-00FDA19E58DF}" srcOrd="4" destOrd="0" presId="urn:microsoft.com/office/officeart/2005/8/layout/bList2"/>
    <dgm:cxn modelId="{30E129B1-507A-4E4A-85F9-EEC59A8B8F7A}" type="presParOf" srcId="{06B4C657-8361-41B1-9473-00FDA19E58DF}" destId="{78E488EF-18FB-4917-B511-145737712A0D}" srcOrd="0" destOrd="0" presId="urn:microsoft.com/office/officeart/2005/8/layout/bList2"/>
    <dgm:cxn modelId="{09D19C24-D003-4AF2-9707-DDD865C2FA65}" type="presParOf" srcId="{06B4C657-8361-41B1-9473-00FDA19E58DF}" destId="{546F7A8C-D6EB-41EE-80BD-3A648B73FE14}" srcOrd="1" destOrd="0" presId="urn:microsoft.com/office/officeart/2005/8/layout/bList2"/>
    <dgm:cxn modelId="{32A474AD-6B69-4E5F-AF4E-9E792DC3B96B}" type="presParOf" srcId="{06B4C657-8361-41B1-9473-00FDA19E58DF}" destId="{B0D7E0BB-F6EB-4AE5-A8C6-7516D10DBAD5}" srcOrd="2" destOrd="0" presId="urn:microsoft.com/office/officeart/2005/8/layout/bList2"/>
    <dgm:cxn modelId="{5B75D589-9C07-4995-8CD4-0AA2A03BED4A}" type="presParOf" srcId="{06B4C657-8361-41B1-9473-00FDA19E58DF}" destId="{A9F15F73-C24E-4833-9F92-099E937D5577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D4BB318-FE5F-471E-BED8-DA89C2D0FA56}" type="doc">
      <dgm:prSet loTypeId="urn:microsoft.com/office/officeart/2005/8/layout/pList2" loCatId="list" qsTypeId="urn:microsoft.com/office/officeart/2005/8/quickstyle/simple5" qsCatId="simple" csTypeId="urn:microsoft.com/office/officeart/2005/8/colors/accent3_2" csCatId="accent3" phldr="1"/>
      <dgm:spPr/>
    </dgm:pt>
    <dgm:pt modelId="{E2AD638D-1EDF-409E-A027-6B562DDF2B7A}">
      <dgm:prSet phldrT="[Текст]" custT="1"/>
      <dgm:spPr/>
      <dgm:t>
        <a:bodyPr/>
        <a:lstStyle/>
        <a:p>
          <a:pPr algn="ctr"/>
          <a:r>
            <a:rPr lang="ru-RU" sz="1800" b="1" i="1" dirty="0" smtClean="0">
              <a:latin typeface="Times New Roman" pitchFamily="18" charset="0"/>
              <a:cs typeface="Times New Roman" pitchFamily="18" charset="0"/>
            </a:rPr>
            <a:t>Сель</a:t>
          </a:r>
          <a:endParaRPr lang="ru-RU" sz="1800" b="1" i="1" dirty="0">
            <a:latin typeface="Times New Roman" pitchFamily="18" charset="0"/>
            <a:cs typeface="Times New Roman" pitchFamily="18" charset="0"/>
          </a:endParaRPr>
        </a:p>
      </dgm:t>
    </dgm:pt>
    <dgm:pt modelId="{D2012466-BCAB-40E1-83C3-9CA35E7C730E}" type="parTrans" cxnId="{FA48B649-8B64-4D68-8059-04297EEC580E}">
      <dgm:prSet/>
      <dgm:spPr/>
      <dgm:t>
        <a:bodyPr/>
        <a:lstStyle/>
        <a:p>
          <a:endParaRPr lang="ru-RU"/>
        </a:p>
      </dgm:t>
    </dgm:pt>
    <dgm:pt modelId="{EFAF010C-1A77-4F37-BEC9-035DAC5AD07D}" type="sibTrans" cxnId="{FA48B649-8B64-4D68-8059-04297EEC580E}">
      <dgm:prSet/>
      <dgm:spPr/>
      <dgm:t>
        <a:bodyPr/>
        <a:lstStyle/>
        <a:p>
          <a:endParaRPr lang="ru-RU"/>
        </a:p>
      </dgm:t>
    </dgm:pt>
    <dgm:pt modelId="{C899597C-A966-4E43-9594-971369334540}">
      <dgm:prSet phldrT="[Текст]" custT="1"/>
      <dgm:spPr/>
      <dgm:t>
        <a:bodyPr/>
        <a:lstStyle/>
        <a:p>
          <a:pPr algn="ctr"/>
          <a:r>
            <a:rPr lang="ru-RU" sz="1800" b="1" i="1" dirty="0" smtClean="0">
              <a:latin typeface="Times New Roman" pitchFamily="18" charset="0"/>
              <a:cs typeface="Times New Roman" pitchFamily="18" charset="0"/>
            </a:rPr>
            <a:t>Обвал</a:t>
          </a:r>
          <a:endParaRPr lang="ru-RU" sz="1800" b="1" i="1" dirty="0">
            <a:latin typeface="Times New Roman" pitchFamily="18" charset="0"/>
            <a:cs typeface="Times New Roman" pitchFamily="18" charset="0"/>
          </a:endParaRPr>
        </a:p>
      </dgm:t>
    </dgm:pt>
    <dgm:pt modelId="{67481A4C-0A82-439D-8D97-00065FC0722E}" type="parTrans" cxnId="{0077262E-4D4C-441D-B243-AB064743FFC0}">
      <dgm:prSet/>
      <dgm:spPr/>
      <dgm:t>
        <a:bodyPr/>
        <a:lstStyle/>
        <a:p>
          <a:endParaRPr lang="ru-RU"/>
        </a:p>
      </dgm:t>
    </dgm:pt>
    <dgm:pt modelId="{D5AB05A6-4F42-4729-ADD8-13A1D51932F3}" type="sibTrans" cxnId="{0077262E-4D4C-441D-B243-AB064743FFC0}">
      <dgm:prSet/>
      <dgm:spPr/>
      <dgm:t>
        <a:bodyPr/>
        <a:lstStyle/>
        <a:p>
          <a:endParaRPr lang="ru-RU"/>
        </a:p>
      </dgm:t>
    </dgm:pt>
    <dgm:pt modelId="{2F3AA85D-B3BA-49CC-AFC8-3AD95E4B3DE5}">
      <dgm:prSet custT="1"/>
      <dgm:spPr/>
      <dgm:t>
        <a:bodyPr/>
        <a:lstStyle/>
        <a:p>
          <a:pPr algn="ctr"/>
          <a:r>
            <a:rPr lang="ru-RU" sz="1800" b="1" i="1" dirty="0" err="1" smtClean="0">
              <a:latin typeface="Times New Roman" pitchFamily="18" charset="0"/>
              <a:cs typeface="Times New Roman" pitchFamily="18" charset="0"/>
            </a:rPr>
            <a:t>Карстове</a:t>
          </a:r>
          <a:r>
            <a:rPr lang="ru-RU" sz="1800" b="1" i="1" dirty="0" smtClean="0">
              <a:latin typeface="Times New Roman" pitchFamily="18" charset="0"/>
              <a:cs typeface="Times New Roman" pitchFamily="18" charset="0"/>
            </a:rPr>
            <a:t> </a:t>
          </a:r>
        </a:p>
        <a:p>
          <a:pPr algn="ctr"/>
          <a:r>
            <a:rPr lang="ru-RU" sz="1800" b="1" i="1" dirty="0" err="1" smtClean="0">
              <a:latin typeface="Times New Roman" pitchFamily="18" charset="0"/>
              <a:cs typeface="Times New Roman" pitchFamily="18" charset="0"/>
            </a:rPr>
            <a:t>провалля</a:t>
          </a:r>
          <a:endParaRPr lang="ru-RU" sz="1800" b="1" i="1" dirty="0">
            <a:latin typeface="Times New Roman" pitchFamily="18" charset="0"/>
            <a:cs typeface="Times New Roman" pitchFamily="18" charset="0"/>
          </a:endParaRPr>
        </a:p>
      </dgm:t>
    </dgm:pt>
    <dgm:pt modelId="{AEEE7269-E0C0-4749-B62D-1D1523610EC3}" type="parTrans" cxnId="{3CFFFD08-5D3C-430D-A5FC-BFBDF57F9799}">
      <dgm:prSet/>
      <dgm:spPr/>
      <dgm:t>
        <a:bodyPr/>
        <a:lstStyle/>
        <a:p>
          <a:endParaRPr lang="ru-RU"/>
        </a:p>
      </dgm:t>
    </dgm:pt>
    <dgm:pt modelId="{94A2AAC4-63EE-4390-B922-840BBD9262BD}" type="sibTrans" cxnId="{3CFFFD08-5D3C-430D-A5FC-BFBDF57F9799}">
      <dgm:prSet/>
      <dgm:spPr/>
      <dgm:t>
        <a:bodyPr/>
        <a:lstStyle/>
        <a:p>
          <a:endParaRPr lang="ru-RU"/>
        </a:p>
      </dgm:t>
    </dgm:pt>
    <dgm:pt modelId="{2EDC7E93-51FD-4E35-A699-F6AD333E842F}">
      <dgm:prSet custT="1"/>
      <dgm:spPr/>
      <dgm:t>
        <a:bodyPr/>
        <a:lstStyle/>
        <a:p>
          <a:pPr algn="ctr"/>
          <a:r>
            <a:rPr lang="ru-RU" sz="1800" b="1" i="1" dirty="0" err="1" smtClean="0">
              <a:latin typeface="Times New Roman" pitchFamily="18" charset="0"/>
              <a:cs typeface="Times New Roman" pitchFamily="18" charset="0"/>
            </a:rPr>
            <a:t>Вулканізм</a:t>
          </a:r>
          <a:endParaRPr lang="ru-RU" sz="1800" b="1" i="1" dirty="0">
            <a:latin typeface="Times New Roman" pitchFamily="18" charset="0"/>
            <a:cs typeface="Times New Roman" pitchFamily="18" charset="0"/>
          </a:endParaRPr>
        </a:p>
      </dgm:t>
    </dgm:pt>
    <dgm:pt modelId="{5D4A9C01-4D2B-463A-B751-B16AB24EAA87}" type="parTrans" cxnId="{53DEF141-4047-406B-8388-3FD1A637522B}">
      <dgm:prSet/>
      <dgm:spPr/>
      <dgm:t>
        <a:bodyPr/>
        <a:lstStyle/>
        <a:p>
          <a:endParaRPr lang="ru-RU"/>
        </a:p>
      </dgm:t>
    </dgm:pt>
    <dgm:pt modelId="{80D82839-4ED6-47B0-A158-1C01E18AF197}" type="sibTrans" cxnId="{53DEF141-4047-406B-8388-3FD1A637522B}">
      <dgm:prSet/>
      <dgm:spPr/>
      <dgm:t>
        <a:bodyPr/>
        <a:lstStyle/>
        <a:p>
          <a:endParaRPr lang="ru-RU"/>
        </a:p>
      </dgm:t>
    </dgm:pt>
    <dgm:pt modelId="{E721023B-BE6A-4955-A3BD-72261683F2C1}">
      <dgm:prSet phldrT="[Текст]" custT="1"/>
      <dgm:spPr/>
      <dgm:t>
        <a:bodyPr/>
        <a:lstStyle/>
        <a:p>
          <a:pPr algn="ctr"/>
          <a:r>
            <a:rPr lang="ru-RU" sz="1800" b="1" i="1" dirty="0" err="1" smtClean="0">
              <a:latin typeface="Times New Roman" pitchFamily="18" charset="0"/>
              <a:cs typeface="Times New Roman" pitchFamily="18" charset="0"/>
            </a:rPr>
            <a:t>Землетруси</a:t>
          </a:r>
          <a:endParaRPr lang="ru-RU" sz="1800" b="1" i="1" dirty="0">
            <a:latin typeface="Times New Roman" pitchFamily="18" charset="0"/>
            <a:cs typeface="Times New Roman" pitchFamily="18" charset="0"/>
          </a:endParaRPr>
        </a:p>
      </dgm:t>
    </dgm:pt>
    <dgm:pt modelId="{33AA614B-F810-48AA-AAE7-937EBE4E7D4C}" type="sibTrans" cxnId="{890B512B-08C8-4973-8ACD-D13EB8F20280}">
      <dgm:prSet/>
      <dgm:spPr/>
      <dgm:t>
        <a:bodyPr/>
        <a:lstStyle/>
        <a:p>
          <a:endParaRPr lang="ru-RU"/>
        </a:p>
      </dgm:t>
    </dgm:pt>
    <dgm:pt modelId="{1AE86D07-95AA-493B-A135-32EDC7CEA2C1}" type="parTrans" cxnId="{890B512B-08C8-4973-8ACD-D13EB8F20280}">
      <dgm:prSet/>
      <dgm:spPr/>
      <dgm:t>
        <a:bodyPr/>
        <a:lstStyle/>
        <a:p>
          <a:endParaRPr lang="ru-RU"/>
        </a:p>
      </dgm:t>
    </dgm:pt>
    <dgm:pt modelId="{B115A2EF-9F77-4D98-B072-03343C81C6B1}" type="pres">
      <dgm:prSet presAssocID="{ED4BB318-FE5F-471E-BED8-DA89C2D0FA56}" presName="Name0" presStyleCnt="0">
        <dgm:presLayoutVars>
          <dgm:dir/>
          <dgm:resizeHandles val="exact"/>
        </dgm:presLayoutVars>
      </dgm:prSet>
      <dgm:spPr/>
    </dgm:pt>
    <dgm:pt modelId="{46893EE7-A56E-479D-927F-6A0B038609F7}" type="pres">
      <dgm:prSet presAssocID="{ED4BB318-FE5F-471E-BED8-DA89C2D0FA56}" presName="bkgdShp" presStyleLbl="alignAccFollowNode1" presStyleIdx="0" presStyleCnt="1"/>
      <dgm:spPr/>
    </dgm:pt>
    <dgm:pt modelId="{D5DB2DDB-7926-4AE3-9BAE-DBB55A3DEC1A}" type="pres">
      <dgm:prSet presAssocID="{ED4BB318-FE5F-471E-BED8-DA89C2D0FA56}" presName="linComp" presStyleCnt="0"/>
      <dgm:spPr/>
    </dgm:pt>
    <dgm:pt modelId="{4B0DBD8E-AC9E-4E28-A49D-AEFABDBDDA78}" type="pres">
      <dgm:prSet presAssocID="{E721023B-BE6A-4955-A3BD-72261683F2C1}" presName="compNode" presStyleCnt="0"/>
      <dgm:spPr/>
    </dgm:pt>
    <dgm:pt modelId="{1DAD0FC7-F548-4874-A308-C50632DA1C26}" type="pres">
      <dgm:prSet presAssocID="{E721023B-BE6A-4955-A3BD-72261683F2C1}" presName="node" presStyleLbl="node1" presStyleIdx="0" presStyleCnt="5" custScaleX="105781" custScaleY="29507" custLinFactNeighborX="-694" custLinFactNeighborY="-524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9BB8D4-870E-4E29-92BE-AEA044FC7269}" type="pres">
      <dgm:prSet presAssocID="{E721023B-BE6A-4955-A3BD-72261683F2C1}" presName="invisiNode" presStyleLbl="node1" presStyleIdx="0" presStyleCnt="5"/>
      <dgm:spPr/>
    </dgm:pt>
    <dgm:pt modelId="{ED86338B-6D53-4781-B1A7-038776FB48AC}" type="pres">
      <dgm:prSet presAssocID="{E721023B-BE6A-4955-A3BD-72261683F2C1}" presName="imagNode" presStyleLbl="fgImgPlace1" presStyleIdx="0" presStyleCnt="5" custLinFactNeighborX="1257" custLinFactNeighborY="-3094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3345BBF-B665-40CC-B7C1-138DBB2A27D8}" type="pres">
      <dgm:prSet presAssocID="{33AA614B-F810-48AA-AAE7-937EBE4E7D4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36E4998-999C-4899-AD9A-D2AE35440858}" type="pres">
      <dgm:prSet presAssocID="{2EDC7E93-51FD-4E35-A699-F6AD333E842F}" presName="compNode" presStyleCnt="0"/>
      <dgm:spPr/>
    </dgm:pt>
    <dgm:pt modelId="{FD11B2E6-FF66-4DAA-86B1-9FDB7C32FD65}" type="pres">
      <dgm:prSet presAssocID="{2EDC7E93-51FD-4E35-A699-F6AD333E842F}" presName="node" presStyleLbl="node1" presStyleIdx="1" presStyleCnt="5" custScaleY="31447" custLinFactNeighborX="4565" custLinFactNeighborY="-510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B54E41-D3C7-40E7-94FF-3765BDF79BB9}" type="pres">
      <dgm:prSet presAssocID="{2EDC7E93-51FD-4E35-A699-F6AD333E842F}" presName="invisiNode" presStyleLbl="node1" presStyleIdx="1" presStyleCnt="5"/>
      <dgm:spPr/>
    </dgm:pt>
    <dgm:pt modelId="{9120F34F-0866-4BA8-A04A-B6276FC27BB1}" type="pres">
      <dgm:prSet presAssocID="{2EDC7E93-51FD-4E35-A699-F6AD333E842F}" presName="imagNode" presStyleLbl="fgImgPlace1" presStyleIdx="1" presStyleCnt="5" custLinFactNeighborX="-277" custLinFactNeighborY="-3014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FB673F42-FE53-4E63-8FA2-05C9E33837C7}" type="pres">
      <dgm:prSet presAssocID="{80D82839-4ED6-47B0-A158-1C01E18AF19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B09449A-4063-440A-93E3-AC3EA21017D3}" type="pres">
      <dgm:prSet presAssocID="{E2AD638D-1EDF-409E-A027-6B562DDF2B7A}" presName="compNode" presStyleCnt="0"/>
      <dgm:spPr/>
    </dgm:pt>
    <dgm:pt modelId="{17D03385-CCBE-4D62-9A1C-E8BAEAC1B523}" type="pres">
      <dgm:prSet presAssocID="{E2AD638D-1EDF-409E-A027-6B562DDF2B7A}" presName="node" presStyleLbl="node1" presStyleIdx="2" presStyleCnt="5" custScaleY="30637" custLinFactNeighborX="5922" custLinFactNeighborY="-51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0A06EA-8A39-40B9-B693-0B95BC52A99C}" type="pres">
      <dgm:prSet presAssocID="{E2AD638D-1EDF-409E-A027-6B562DDF2B7A}" presName="invisiNode" presStyleLbl="node1" presStyleIdx="2" presStyleCnt="5"/>
      <dgm:spPr/>
    </dgm:pt>
    <dgm:pt modelId="{741EFB2D-99DA-47B2-BA8E-142966003C60}" type="pres">
      <dgm:prSet presAssocID="{E2AD638D-1EDF-409E-A027-6B562DDF2B7A}" presName="imagNode" presStyleLbl="fgImgPlace1" presStyleIdx="2" presStyleCnt="5" custLinFactNeighborX="1080" custLinFactNeighborY="-3186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E2C2D440-0940-4AD6-AF3B-50DC6AE595D0}" type="pres">
      <dgm:prSet presAssocID="{EFAF010C-1A77-4F37-BEC9-035DAC5AD07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E609702-92DB-485C-B299-D7DD957787FB}" type="pres">
      <dgm:prSet presAssocID="{C899597C-A966-4E43-9594-971369334540}" presName="compNode" presStyleCnt="0"/>
      <dgm:spPr/>
    </dgm:pt>
    <dgm:pt modelId="{5D22B597-8D63-47D7-B60B-3C4F806BAB55}" type="pres">
      <dgm:prSet presAssocID="{C899597C-A966-4E43-9594-971369334540}" presName="node" presStyleLbl="node1" presStyleIdx="3" presStyleCnt="5" custScaleY="32829" custLinFactNeighborX="7279" custLinFactNeighborY="-508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3E4732-4DE7-439F-930A-407326B36149}" type="pres">
      <dgm:prSet presAssocID="{C899597C-A966-4E43-9594-971369334540}" presName="invisiNode" presStyleLbl="node1" presStyleIdx="3" presStyleCnt="5"/>
      <dgm:spPr/>
    </dgm:pt>
    <dgm:pt modelId="{06E96EF4-46DA-4738-837A-3625D577962E}" type="pres">
      <dgm:prSet presAssocID="{C899597C-A966-4E43-9594-971369334540}" presName="imagNode" presStyleLbl="fgImgPlace1" presStyleIdx="3" presStyleCnt="5" custScaleX="99777" custScaleY="100249" custLinFactNeighborX="2546" custLinFactNeighborY="-3160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1FC558B7-F211-450B-8B81-F1F7E007379E}" type="pres">
      <dgm:prSet presAssocID="{D5AB05A6-4F42-4729-ADD8-13A1D51932F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709D56D-F1EF-4AD3-BFFA-F8BBDC7C23BB}" type="pres">
      <dgm:prSet presAssocID="{2F3AA85D-B3BA-49CC-AFC8-3AD95E4B3DE5}" presName="compNode" presStyleCnt="0"/>
      <dgm:spPr/>
    </dgm:pt>
    <dgm:pt modelId="{66292272-CF3A-4A19-8473-779CC6291EAD}" type="pres">
      <dgm:prSet presAssocID="{2F3AA85D-B3BA-49CC-AFC8-3AD95E4B3DE5}" presName="node" presStyleLbl="node1" presStyleIdx="4" presStyleCnt="5" custScaleY="33553" custLinFactNeighborX="8636" custLinFactNeighborY="-502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8E24B1-9BE8-4A5D-AE84-B57B27ABAA4D}" type="pres">
      <dgm:prSet presAssocID="{2F3AA85D-B3BA-49CC-AFC8-3AD95E4B3DE5}" presName="invisiNode" presStyleLbl="node1" presStyleIdx="4" presStyleCnt="5"/>
      <dgm:spPr/>
    </dgm:pt>
    <dgm:pt modelId="{89824655-DADA-4723-BFED-4A8DFCF24655}" type="pres">
      <dgm:prSet presAssocID="{2F3AA85D-B3BA-49CC-AFC8-3AD95E4B3DE5}" presName="imagNode" presStyleLbl="fgImgPlace1" presStyleIdx="4" presStyleCnt="5" custLinFactNeighborX="8636" custLinFactNeighborY="-29017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8586A5F7-88BD-4CCB-B499-AFC0596AACE7}" type="presOf" srcId="{80D82839-4ED6-47B0-A158-1C01E18AF197}" destId="{FB673F42-FE53-4E63-8FA2-05C9E33837C7}" srcOrd="0" destOrd="0" presId="urn:microsoft.com/office/officeart/2005/8/layout/pList2"/>
    <dgm:cxn modelId="{890B512B-08C8-4973-8ACD-D13EB8F20280}" srcId="{ED4BB318-FE5F-471E-BED8-DA89C2D0FA56}" destId="{E721023B-BE6A-4955-A3BD-72261683F2C1}" srcOrd="0" destOrd="0" parTransId="{1AE86D07-95AA-493B-A135-32EDC7CEA2C1}" sibTransId="{33AA614B-F810-48AA-AAE7-937EBE4E7D4C}"/>
    <dgm:cxn modelId="{53DEF141-4047-406B-8388-3FD1A637522B}" srcId="{ED4BB318-FE5F-471E-BED8-DA89C2D0FA56}" destId="{2EDC7E93-51FD-4E35-A699-F6AD333E842F}" srcOrd="1" destOrd="0" parTransId="{5D4A9C01-4D2B-463A-B751-B16AB24EAA87}" sibTransId="{80D82839-4ED6-47B0-A158-1C01E18AF197}"/>
    <dgm:cxn modelId="{8664CA73-37F4-4A2B-8154-D503EE98EFB0}" type="presOf" srcId="{33AA614B-F810-48AA-AAE7-937EBE4E7D4C}" destId="{73345BBF-B665-40CC-B7C1-138DBB2A27D8}" srcOrd="0" destOrd="0" presId="urn:microsoft.com/office/officeart/2005/8/layout/pList2"/>
    <dgm:cxn modelId="{3CFFFD08-5D3C-430D-A5FC-BFBDF57F9799}" srcId="{ED4BB318-FE5F-471E-BED8-DA89C2D0FA56}" destId="{2F3AA85D-B3BA-49CC-AFC8-3AD95E4B3DE5}" srcOrd="4" destOrd="0" parTransId="{AEEE7269-E0C0-4749-B62D-1D1523610EC3}" sibTransId="{94A2AAC4-63EE-4390-B922-840BBD9262BD}"/>
    <dgm:cxn modelId="{53D1E7C6-8D2D-4612-94CE-668AE5D65F4C}" type="presOf" srcId="{D5AB05A6-4F42-4729-ADD8-13A1D51932F3}" destId="{1FC558B7-F211-450B-8B81-F1F7E007379E}" srcOrd="0" destOrd="0" presId="urn:microsoft.com/office/officeart/2005/8/layout/pList2"/>
    <dgm:cxn modelId="{FA48B649-8B64-4D68-8059-04297EEC580E}" srcId="{ED4BB318-FE5F-471E-BED8-DA89C2D0FA56}" destId="{E2AD638D-1EDF-409E-A027-6B562DDF2B7A}" srcOrd="2" destOrd="0" parTransId="{D2012466-BCAB-40E1-83C3-9CA35E7C730E}" sibTransId="{EFAF010C-1A77-4F37-BEC9-035DAC5AD07D}"/>
    <dgm:cxn modelId="{D571B047-5847-4AE0-8E8D-54D1B3AFE1A8}" type="presOf" srcId="{E2AD638D-1EDF-409E-A027-6B562DDF2B7A}" destId="{17D03385-CCBE-4D62-9A1C-E8BAEAC1B523}" srcOrd="0" destOrd="0" presId="urn:microsoft.com/office/officeart/2005/8/layout/pList2"/>
    <dgm:cxn modelId="{2171E9FD-6FE7-4BC0-94D5-89D55DDC0909}" type="presOf" srcId="{E721023B-BE6A-4955-A3BD-72261683F2C1}" destId="{1DAD0FC7-F548-4874-A308-C50632DA1C26}" srcOrd="0" destOrd="0" presId="urn:microsoft.com/office/officeart/2005/8/layout/pList2"/>
    <dgm:cxn modelId="{41AC4CAA-A999-46AB-85A8-C4BF26A6070C}" type="presOf" srcId="{2EDC7E93-51FD-4E35-A699-F6AD333E842F}" destId="{FD11B2E6-FF66-4DAA-86B1-9FDB7C32FD65}" srcOrd="0" destOrd="0" presId="urn:microsoft.com/office/officeart/2005/8/layout/pList2"/>
    <dgm:cxn modelId="{A15F1647-9A18-4E15-AF9D-BEFBD0BB1D83}" type="presOf" srcId="{C899597C-A966-4E43-9594-971369334540}" destId="{5D22B597-8D63-47D7-B60B-3C4F806BAB55}" srcOrd="0" destOrd="0" presId="urn:microsoft.com/office/officeart/2005/8/layout/pList2"/>
    <dgm:cxn modelId="{0077262E-4D4C-441D-B243-AB064743FFC0}" srcId="{ED4BB318-FE5F-471E-BED8-DA89C2D0FA56}" destId="{C899597C-A966-4E43-9594-971369334540}" srcOrd="3" destOrd="0" parTransId="{67481A4C-0A82-439D-8D97-00065FC0722E}" sibTransId="{D5AB05A6-4F42-4729-ADD8-13A1D51932F3}"/>
    <dgm:cxn modelId="{610367B3-78DC-4E1E-8D71-2FEE562F2D10}" type="presOf" srcId="{ED4BB318-FE5F-471E-BED8-DA89C2D0FA56}" destId="{B115A2EF-9F77-4D98-B072-03343C81C6B1}" srcOrd="0" destOrd="0" presId="urn:microsoft.com/office/officeart/2005/8/layout/pList2"/>
    <dgm:cxn modelId="{5D3CE3EF-A2A5-42B5-98BD-AE1A08325E90}" type="presOf" srcId="{EFAF010C-1A77-4F37-BEC9-035DAC5AD07D}" destId="{E2C2D440-0940-4AD6-AF3B-50DC6AE595D0}" srcOrd="0" destOrd="0" presId="urn:microsoft.com/office/officeart/2005/8/layout/pList2"/>
    <dgm:cxn modelId="{C5A61647-A7D1-4AA2-ACDE-9D3BAFEAD8D5}" type="presOf" srcId="{2F3AA85D-B3BA-49CC-AFC8-3AD95E4B3DE5}" destId="{66292272-CF3A-4A19-8473-779CC6291EAD}" srcOrd="0" destOrd="0" presId="urn:microsoft.com/office/officeart/2005/8/layout/pList2"/>
    <dgm:cxn modelId="{F383DE64-D2B4-435E-93A8-5A1FB5842BC0}" type="presParOf" srcId="{B115A2EF-9F77-4D98-B072-03343C81C6B1}" destId="{46893EE7-A56E-479D-927F-6A0B038609F7}" srcOrd="0" destOrd="0" presId="urn:microsoft.com/office/officeart/2005/8/layout/pList2"/>
    <dgm:cxn modelId="{A27A48E1-DFA4-42F1-A245-39F2B37ADC0F}" type="presParOf" srcId="{B115A2EF-9F77-4D98-B072-03343C81C6B1}" destId="{D5DB2DDB-7926-4AE3-9BAE-DBB55A3DEC1A}" srcOrd="1" destOrd="0" presId="urn:microsoft.com/office/officeart/2005/8/layout/pList2"/>
    <dgm:cxn modelId="{B45C8D1E-37F3-4FAC-94A4-648FC9008593}" type="presParOf" srcId="{D5DB2DDB-7926-4AE3-9BAE-DBB55A3DEC1A}" destId="{4B0DBD8E-AC9E-4E28-A49D-AEFABDBDDA78}" srcOrd="0" destOrd="0" presId="urn:microsoft.com/office/officeart/2005/8/layout/pList2"/>
    <dgm:cxn modelId="{5EF5B926-2367-43A1-B82D-4B8248894F3C}" type="presParOf" srcId="{4B0DBD8E-AC9E-4E28-A49D-AEFABDBDDA78}" destId="{1DAD0FC7-F548-4874-A308-C50632DA1C26}" srcOrd="0" destOrd="0" presId="urn:microsoft.com/office/officeart/2005/8/layout/pList2"/>
    <dgm:cxn modelId="{6CDBED25-E8FC-4725-B12C-004C34DF5B4B}" type="presParOf" srcId="{4B0DBD8E-AC9E-4E28-A49D-AEFABDBDDA78}" destId="{039BB8D4-870E-4E29-92BE-AEA044FC7269}" srcOrd="1" destOrd="0" presId="urn:microsoft.com/office/officeart/2005/8/layout/pList2"/>
    <dgm:cxn modelId="{9407D3E9-F85E-4546-86B4-D486F7F75C0F}" type="presParOf" srcId="{4B0DBD8E-AC9E-4E28-A49D-AEFABDBDDA78}" destId="{ED86338B-6D53-4781-B1A7-038776FB48AC}" srcOrd="2" destOrd="0" presId="urn:microsoft.com/office/officeart/2005/8/layout/pList2"/>
    <dgm:cxn modelId="{9A97C54F-EF06-4518-B0E1-B573562B5669}" type="presParOf" srcId="{D5DB2DDB-7926-4AE3-9BAE-DBB55A3DEC1A}" destId="{73345BBF-B665-40CC-B7C1-138DBB2A27D8}" srcOrd="1" destOrd="0" presId="urn:microsoft.com/office/officeart/2005/8/layout/pList2"/>
    <dgm:cxn modelId="{CE99D457-AA39-4A88-845C-FB83A0937198}" type="presParOf" srcId="{D5DB2DDB-7926-4AE3-9BAE-DBB55A3DEC1A}" destId="{036E4998-999C-4899-AD9A-D2AE35440858}" srcOrd="2" destOrd="0" presId="urn:microsoft.com/office/officeart/2005/8/layout/pList2"/>
    <dgm:cxn modelId="{84F983A4-79E0-4C0A-A0F1-0CCE952E2E2D}" type="presParOf" srcId="{036E4998-999C-4899-AD9A-D2AE35440858}" destId="{FD11B2E6-FF66-4DAA-86B1-9FDB7C32FD65}" srcOrd="0" destOrd="0" presId="urn:microsoft.com/office/officeart/2005/8/layout/pList2"/>
    <dgm:cxn modelId="{884B7C05-173E-4D0E-8037-446A36E5DE40}" type="presParOf" srcId="{036E4998-999C-4899-AD9A-D2AE35440858}" destId="{18B54E41-D3C7-40E7-94FF-3765BDF79BB9}" srcOrd="1" destOrd="0" presId="urn:microsoft.com/office/officeart/2005/8/layout/pList2"/>
    <dgm:cxn modelId="{6DB4B37D-E635-47DA-ABE2-068300E5220F}" type="presParOf" srcId="{036E4998-999C-4899-AD9A-D2AE35440858}" destId="{9120F34F-0866-4BA8-A04A-B6276FC27BB1}" srcOrd="2" destOrd="0" presId="urn:microsoft.com/office/officeart/2005/8/layout/pList2"/>
    <dgm:cxn modelId="{191778CA-B8A9-4B26-81C9-0B204D37B6AA}" type="presParOf" srcId="{D5DB2DDB-7926-4AE3-9BAE-DBB55A3DEC1A}" destId="{FB673F42-FE53-4E63-8FA2-05C9E33837C7}" srcOrd="3" destOrd="0" presId="urn:microsoft.com/office/officeart/2005/8/layout/pList2"/>
    <dgm:cxn modelId="{CB20543F-B596-44F2-B5D0-1D050395E7A0}" type="presParOf" srcId="{D5DB2DDB-7926-4AE3-9BAE-DBB55A3DEC1A}" destId="{5B09449A-4063-440A-93E3-AC3EA21017D3}" srcOrd="4" destOrd="0" presId="urn:microsoft.com/office/officeart/2005/8/layout/pList2"/>
    <dgm:cxn modelId="{F0255F8E-7B21-4525-95ED-1F4AE1F473D2}" type="presParOf" srcId="{5B09449A-4063-440A-93E3-AC3EA21017D3}" destId="{17D03385-CCBE-4D62-9A1C-E8BAEAC1B523}" srcOrd="0" destOrd="0" presId="urn:microsoft.com/office/officeart/2005/8/layout/pList2"/>
    <dgm:cxn modelId="{566A7AE7-B211-41DC-A4A5-1105B7C4739C}" type="presParOf" srcId="{5B09449A-4063-440A-93E3-AC3EA21017D3}" destId="{790A06EA-8A39-40B9-B693-0B95BC52A99C}" srcOrd="1" destOrd="0" presId="urn:microsoft.com/office/officeart/2005/8/layout/pList2"/>
    <dgm:cxn modelId="{C8171A92-A634-4BDF-8A9D-171DFCD9FE63}" type="presParOf" srcId="{5B09449A-4063-440A-93E3-AC3EA21017D3}" destId="{741EFB2D-99DA-47B2-BA8E-142966003C60}" srcOrd="2" destOrd="0" presId="urn:microsoft.com/office/officeart/2005/8/layout/pList2"/>
    <dgm:cxn modelId="{AFF87174-FF59-483E-8088-107F1767E2CB}" type="presParOf" srcId="{D5DB2DDB-7926-4AE3-9BAE-DBB55A3DEC1A}" destId="{E2C2D440-0940-4AD6-AF3B-50DC6AE595D0}" srcOrd="5" destOrd="0" presId="urn:microsoft.com/office/officeart/2005/8/layout/pList2"/>
    <dgm:cxn modelId="{F12FB7D6-CE52-4D7E-BA18-1E84EF7BDE12}" type="presParOf" srcId="{D5DB2DDB-7926-4AE3-9BAE-DBB55A3DEC1A}" destId="{7E609702-92DB-485C-B299-D7DD957787FB}" srcOrd="6" destOrd="0" presId="urn:microsoft.com/office/officeart/2005/8/layout/pList2"/>
    <dgm:cxn modelId="{CF83B818-9C04-4DC0-A8DC-44C94EA2F815}" type="presParOf" srcId="{7E609702-92DB-485C-B299-D7DD957787FB}" destId="{5D22B597-8D63-47D7-B60B-3C4F806BAB55}" srcOrd="0" destOrd="0" presId="urn:microsoft.com/office/officeart/2005/8/layout/pList2"/>
    <dgm:cxn modelId="{80548DFF-81D5-4C6E-8D52-C2FD8B0796F1}" type="presParOf" srcId="{7E609702-92DB-485C-B299-D7DD957787FB}" destId="{433E4732-4DE7-439F-930A-407326B36149}" srcOrd="1" destOrd="0" presId="urn:microsoft.com/office/officeart/2005/8/layout/pList2"/>
    <dgm:cxn modelId="{4C8FC685-5350-4E2D-8530-A682C7F674E5}" type="presParOf" srcId="{7E609702-92DB-485C-B299-D7DD957787FB}" destId="{06E96EF4-46DA-4738-837A-3625D577962E}" srcOrd="2" destOrd="0" presId="urn:microsoft.com/office/officeart/2005/8/layout/pList2"/>
    <dgm:cxn modelId="{3F6A3786-02FF-466D-9C08-A582E65A9F10}" type="presParOf" srcId="{D5DB2DDB-7926-4AE3-9BAE-DBB55A3DEC1A}" destId="{1FC558B7-F211-450B-8B81-F1F7E007379E}" srcOrd="7" destOrd="0" presId="urn:microsoft.com/office/officeart/2005/8/layout/pList2"/>
    <dgm:cxn modelId="{37A46B4E-6B86-40C3-B0DB-047D6E765F21}" type="presParOf" srcId="{D5DB2DDB-7926-4AE3-9BAE-DBB55A3DEC1A}" destId="{4709D56D-F1EF-4AD3-BFFA-F8BBDC7C23BB}" srcOrd="8" destOrd="0" presId="urn:microsoft.com/office/officeart/2005/8/layout/pList2"/>
    <dgm:cxn modelId="{EAB65269-DB20-4FCF-87CB-578FB15FC5C1}" type="presParOf" srcId="{4709D56D-F1EF-4AD3-BFFA-F8BBDC7C23BB}" destId="{66292272-CF3A-4A19-8473-779CC6291EAD}" srcOrd="0" destOrd="0" presId="urn:microsoft.com/office/officeart/2005/8/layout/pList2"/>
    <dgm:cxn modelId="{2273EFC6-9DB0-40C2-A9D9-8AC06C617926}" type="presParOf" srcId="{4709D56D-F1EF-4AD3-BFFA-F8BBDC7C23BB}" destId="{188E24B1-9BE8-4A5D-AE84-B57B27ABAA4D}" srcOrd="1" destOrd="0" presId="urn:microsoft.com/office/officeart/2005/8/layout/pList2"/>
    <dgm:cxn modelId="{A1D58E3D-4F98-499F-8F3B-A4E3F55C0A2A}" type="presParOf" srcId="{4709D56D-F1EF-4AD3-BFFA-F8BBDC7C23BB}" destId="{89824655-DADA-4723-BFED-4A8DFCF24655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9B59726-96C0-4BE4-8A89-F7ABC717E652}" type="doc">
      <dgm:prSet loTypeId="urn:microsoft.com/office/officeart/2005/8/layout/pList2" loCatId="list" qsTypeId="urn:microsoft.com/office/officeart/2005/8/quickstyle/simple5" qsCatId="simple" csTypeId="urn:microsoft.com/office/officeart/2005/8/colors/accent3_2" csCatId="accent3" phldr="1"/>
      <dgm:spPr/>
    </dgm:pt>
    <dgm:pt modelId="{44625C60-6B55-4A38-9858-90BCF528DECF}">
      <dgm:prSet phldrT="[Текст]" custT="1"/>
      <dgm:spPr/>
      <dgm:t>
        <a:bodyPr/>
        <a:lstStyle/>
        <a:p>
          <a:r>
            <a:rPr lang="ru-RU" sz="2000" b="1" i="1" dirty="0" err="1" smtClean="0">
              <a:latin typeface="Times New Roman" pitchFamily="18" charset="0"/>
              <a:cs typeface="Times New Roman" pitchFamily="18" charset="0"/>
            </a:rPr>
            <a:t>Посухи</a:t>
          </a:r>
          <a:endParaRPr lang="ru-RU" sz="2000" b="1" i="1" dirty="0">
            <a:latin typeface="Times New Roman" pitchFamily="18" charset="0"/>
            <a:cs typeface="Times New Roman" pitchFamily="18" charset="0"/>
          </a:endParaRPr>
        </a:p>
      </dgm:t>
    </dgm:pt>
    <dgm:pt modelId="{B26323ED-E08F-4D8B-B2E8-5D9B083FAE8C}" type="parTrans" cxnId="{DCC5CF5A-FAD6-48D2-9662-36C40AB0C4D3}">
      <dgm:prSet/>
      <dgm:spPr/>
      <dgm:t>
        <a:bodyPr/>
        <a:lstStyle/>
        <a:p>
          <a:endParaRPr lang="ru-RU"/>
        </a:p>
      </dgm:t>
    </dgm:pt>
    <dgm:pt modelId="{8BF641BD-2C31-47BB-8DB5-90E44B4EFA5D}" type="sibTrans" cxnId="{DCC5CF5A-FAD6-48D2-9662-36C40AB0C4D3}">
      <dgm:prSet/>
      <dgm:spPr/>
      <dgm:t>
        <a:bodyPr/>
        <a:lstStyle/>
        <a:p>
          <a:endParaRPr lang="ru-RU"/>
        </a:p>
      </dgm:t>
    </dgm:pt>
    <dgm:pt modelId="{5FB01980-92FC-42E5-828A-1B791F4AAEB5}">
      <dgm:prSet phldrT="[Текст]" custT="1"/>
      <dgm:spPr/>
      <dgm:t>
        <a:bodyPr/>
        <a:lstStyle/>
        <a:p>
          <a:r>
            <a:rPr lang="ru-RU" sz="2000" b="1" i="1" dirty="0" err="1" smtClean="0">
              <a:latin typeface="Times New Roman" pitchFamily="18" charset="0"/>
              <a:cs typeface="Times New Roman" pitchFamily="18" charset="0"/>
            </a:rPr>
            <a:t>Смерчі</a:t>
          </a:r>
          <a:endParaRPr lang="ru-RU" sz="2000" b="1" i="1" dirty="0">
            <a:latin typeface="Times New Roman" pitchFamily="18" charset="0"/>
            <a:cs typeface="Times New Roman" pitchFamily="18" charset="0"/>
          </a:endParaRPr>
        </a:p>
      </dgm:t>
    </dgm:pt>
    <dgm:pt modelId="{4E41842C-9BF9-41DB-BA6E-C6FCE056ED45}" type="parTrans" cxnId="{338ACD7E-A6FC-410F-919E-E8FBE9115D62}">
      <dgm:prSet/>
      <dgm:spPr/>
      <dgm:t>
        <a:bodyPr/>
        <a:lstStyle/>
        <a:p>
          <a:endParaRPr lang="ru-RU"/>
        </a:p>
      </dgm:t>
    </dgm:pt>
    <dgm:pt modelId="{56B7529F-029D-4741-96CA-428AF5F1465D}" type="sibTrans" cxnId="{338ACD7E-A6FC-410F-919E-E8FBE9115D62}">
      <dgm:prSet/>
      <dgm:spPr/>
      <dgm:t>
        <a:bodyPr/>
        <a:lstStyle/>
        <a:p>
          <a:endParaRPr lang="ru-RU"/>
        </a:p>
      </dgm:t>
    </dgm:pt>
    <dgm:pt modelId="{309117C1-0271-4F85-9EFC-B51FA8D691F9}">
      <dgm:prSet phldrT="[Текст]" custT="1"/>
      <dgm:spPr/>
      <dgm:t>
        <a:bodyPr/>
        <a:lstStyle/>
        <a:p>
          <a:r>
            <a:rPr lang="ru-RU" sz="2000" b="1" i="1" dirty="0" err="1" smtClean="0">
              <a:latin typeface="Times New Roman" pitchFamily="18" charset="0"/>
              <a:cs typeface="Times New Roman" pitchFamily="18" charset="0"/>
            </a:rPr>
            <a:t>Сильні</a:t>
          </a:r>
          <a:r>
            <a:rPr lang="ru-RU" sz="20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1" dirty="0" err="1" smtClean="0">
              <a:latin typeface="Times New Roman" pitchFamily="18" charset="0"/>
              <a:cs typeface="Times New Roman" pitchFamily="18" charset="0"/>
            </a:rPr>
            <a:t>снігопади</a:t>
          </a:r>
          <a:endParaRPr lang="ru-RU" sz="2000" b="1" i="1" dirty="0">
            <a:latin typeface="Times New Roman" pitchFamily="18" charset="0"/>
            <a:cs typeface="Times New Roman" pitchFamily="18" charset="0"/>
          </a:endParaRPr>
        </a:p>
      </dgm:t>
    </dgm:pt>
    <dgm:pt modelId="{67F1BF56-7A4B-4E60-B917-3709697DEE66}" type="parTrans" cxnId="{F2CBDDF9-1C40-4B86-9234-B9C388CE6A3C}">
      <dgm:prSet/>
      <dgm:spPr/>
      <dgm:t>
        <a:bodyPr/>
        <a:lstStyle/>
        <a:p>
          <a:endParaRPr lang="ru-RU"/>
        </a:p>
      </dgm:t>
    </dgm:pt>
    <dgm:pt modelId="{C9417147-CC1D-4254-9B7D-078E660C3837}" type="sibTrans" cxnId="{F2CBDDF9-1C40-4B86-9234-B9C388CE6A3C}">
      <dgm:prSet/>
      <dgm:spPr/>
      <dgm:t>
        <a:bodyPr/>
        <a:lstStyle/>
        <a:p>
          <a:endParaRPr lang="ru-RU"/>
        </a:p>
      </dgm:t>
    </dgm:pt>
    <dgm:pt modelId="{DB608BD8-6047-400B-9A0C-607D5EF09920}">
      <dgm:prSet custT="1"/>
      <dgm:spPr/>
      <dgm:t>
        <a:bodyPr/>
        <a:lstStyle/>
        <a:p>
          <a:r>
            <a:rPr lang="ru-RU" sz="2000" b="1" i="1" dirty="0" err="1" smtClean="0">
              <a:latin typeface="Times New Roman" pitchFamily="18" charset="0"/>
              <a:cs typeface="Times New Roman" pitchFamily="18" charset="0"/>
            </a:rPr>
            <a:t>Лісові</a:t>
          </a:r>
          <a:r>
            <a:rPr lang="ru-RU" sz="20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1" dirty="0" err="1" smtClean="0">
              <a:latin typeface="Times New Roman" pitchFamily="18" charset="0"/>
              <a:cs typeface="Times New Roman" pitchFamily="18" charset="0"/>
            </a:rPr>
            <a:t>пожежі</a:t>
          </a:r>
          <a:endParaRPr lang="ru-RU" sz="2000" b="1" i="1" dirty="0">
            <a:latin typeface="Times New Roman" pitchFamily="18" charset="0"/>
            <a:cs typeface="Times New Roman" pitchFamily="18" charset="0"/>
          </a:endParaRPr>
        </a:p>
      </dgm:t>
    </dgm:pt>
    <dgm:pt modelId="{80BA8677-9DEC-4D40-8985-1E784AD13BDA}" type="parTrans" cxnId="{1B01FDA8-774A-4DEA-8208-B52738318940}">
      <dgm:prSet/>
      <dgm:spPr/>
      <dgm:t>
        <a:bodyPr/>
        <a:lstStyle/>
        <a:p>
          <a:endParaRPr lang="ru-RU"/>
        </a:p>
      </dgm:t>
    </dgm:pt>
    <dgm:pt modelId="{B62128E8-54E7-493E-BC4F-4701774458F6}" type="sibTrans" cxnId="{1B01FDA8-774A-4DEA-8208-B52738318940}">
      <dgm:prSet/>
      <dgm:spPr/>
      <dgm:t>
        <a:bodyPr/>
        <a:lstStyle/>
        <a:p>
          <a:endParaRPr lang="ru-RU"/>
        </a:p>
      </dgm:t>
    </dgm:pt>
    <dgm:pt modelId="{068BF582-57B5-49C1-8B63-F7C20B3BB098}">
      <dgm:prSet custT="1"/>
      <dgm:spPr/>
      <dgm:t>
        <a:bodyPr/>
        <a:lstStyle/>
        <a:p>
          <a:r>
            <a:rPr lang="ru-RU" sz="2000" b="1" i="1" dirty="0" err="1" smtClean="0">
              <a:latin typeface="Times New Roman" pitchFamily="18" charset="0"/>
              <a:cs typeface="Times New Roman" pitchFamily="18" charset="0"/>
            </a:rPr>
            <a:t>Циклони</a:t>
          </a:r>
          <a:endParaRPr lang="ru-RU" sz="2000" b="1" i="1" dirty="0">
            <a:latin typeface="Times New Roman" pitchFamily="18" charset="0"/>
            <a:cs typeface="Times New Roman" pitchFamily="18" charset="0"/>
          </a:endParaRPr>
        </a:p>
      </dgm:t>
    </dgm:pt>
    <dgm:pt modelId="{32F08F99-D08D-42B0-AD5C-F1EECC4D8CF8}" type="parTrans" cxnId="{57B9467C-6A02-42B4-AB6C-16BDB08DF4D6}">
      <dgm:prSet/>
      <dgm:spPr/>
      <dgm:t>
        <a:bodyPr/>
        <a:lstStyle/>
        <a:p>
          <a:endParaRPr lang="ru-RU"/>
        </a:p>
      </dgm:t>
    </dgm:pt>
    <dgm:pt modelId="{78458754-12F6-4FFD-BCA6-BA4EE515504E}" type="sibTrans" cxnId="{57B9467C-6A02-42B4-AB6C-16BDB08DF4D6}">
      <dgm:prSet/>
      <dgm:spPr/>
      <dgm:t>
        <a:bodyPr/>
        <a:lstStyle/>
        <a:p>
          <a:endParaRPr lang="ru-RU"/>
        </a:p>
      </dgm:t>
    </dgm:pt>
    <dgm:pt modelId="{1806C415-A0B5-4AF9-AF70-731E8DC8FCB7}" type="pres">
      <dgm:prSet presAssocID="{A9B59726-96C0-4BE4-8A89-F7ABC717E652}" presName="Name0" presStyleCnt="0">
        <dgm:presLayoutVars>
          <dgm:dir/>
          <dgm:resizeHandles val="exact"/>
        </dgm:presLayoutVars>
      </dgm:prSet>
      <dgm:spPr/>
    </dgm:pt>
    <dgm:pt modelId="{A0B6BB1A-D46B-4CD5-999F-287E3256401D}" type="pres">
      <dgm:prSet presAssocID="{A9B59726-96C0-4BE4-8A89-F7ABC717E652}" presName="bkgdShp" presStyleLbl="alignAccFollowNode1" presStyleIdx="0" presStyleCnt="1"/>
      <dgm:spPr/>
    </dgm:pt>
    <dgm:pt modelId="{AB6E90C7-253E-438C-A8F2-06907AE586C8}" type="pres">
      <dgm:prSet presAssocID="{A9B59726-96C0-4BE4-8A89-F7ABC717E652}" presName="linComp" presStyleCnt="0"/>
      <dgm:spPr/>
    </dgm:pt>
    <dgm:pt modelId="{BEFD018C-4939-4BD8-B1E6-964C09F88552}" type="pres">
      <dgm:prSet presAssocID="{44625C60-6B55-4A38-9858-90BCF528DECF}" presName="compNode" presStyleCnt="0"/>
      <dgm:spPr/>
    </dgm:pt>
    <dgm:pt modelId="{D2B9F7EF-0593-4B03-85BF-1DCF5DB0E31F}" type="pres">
      <dgm:prSet presAssocID="{44625C60-6B55-4A38-9858-90BCF528DECF}" presName="node" presStyleLbl="node1" presStyleIdx="0" presStyleCnt="5" custScaleY="32286" custLinFactNeighborX="2056" custLinFactNeighborY="-512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F09FB7-22E0-4D3F-B7F5-4727BF767092}" type="pres">
      <dgm:prSet presAssocID="{44625C60-6B55-4A38-9858-90BCF528DECF}" presName="invisiNode" presStyleLbl="node1" presStyleIdx="0" presStyleCnt="5"/>
      <dgm:spPr/>
    </dgm:pt>
    <dgm:pt modelId="{D5E33F2A-1203-4548-85F1-9C74DC4B8999}" type="pres">
      <dgm:prSet presAssocID="{44625C60-6B55-4A38-9858-90BCF528DECF}" presName="imagNode" presStyleLbl="fgImgPlace1" presStyleIdx="0" presStyleCnt="5" custLinFactNeighborX="2056" custLinFactNeighborY="-2917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E8736AF-8650-4DE6-BAD2-ECD38C8D2AFC}" type="pres">
      <dgm:prSet presAssocID="{8BF641BD-2C31-47BB-8DB5-90E44B4EFA5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CB707D0-EF8E-4962-AFFC-371A17D3A0BE}" type="pres">
      <dgm:prSet presAssocID="{5FB01980-92FC-42E5-828A-1B791F4AAEB5}" presName="compNode" presStyleCnt="0"/>
      <dgm:spPr/>
    </dgm:pt>
    <dgm:pt modelId="{38972DDC-511E-447D-BE0D-DFE5F09D18B6}" type="pres">
      <dgm:prSet presAssocID="{5FB01980-92FC-42E5-828A-1B791F4AAEB5}" presName="node" presStyleLbl="node1" presStyleIdx="1" presStyleCnt="5" custScaleY="32286" custLinFactNeighborX="-766" custLinFactNeighborY="-512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B55BA4-4C1D-4540-9D62-28BC59EDC26B}" type="pres">
      <dgm:prSet presAssocID="{5FB01980-92FC-42E5-828A-1B791F4AAEB5}" presName="invisiNode" presStyleLbl="node1" presStyleIdx="1" presStyleCnt="5"/>
      <dgm:spPr/>
    </dgm:pt>
    <dgm:pt modelId="{0A278C1A-8F3C-49C9-95E9-39D100B134A2}" type="pres">
      <dgm:prSet presAssocID="{5FB01980-92FC-42E5-828A-1B791F4AAEB5}" presName="imagNode" presStyleLbl="fgImgPlace1" presStyleIdx="1" presStyleCnt="5" custLinFactNeighborX="-766" custLinFactNeighborY="-2917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33195FFA-2F8A-4551-805A-4FCBBAC5263E}" type="pres">
      <dgm:prSet presAssocID="{56B7529F-029D-4741-96CA-428AF5F1465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E4530D3-3050-4A44-B6D8-D15A0D3068C5}" type="pres">
      <dgm:prSet presAssocID="{309117C1-0271-4F85-9EFC-B51FA8D691F9}" presName="compNode" presStyleCnt="0"/>
      <dgm:spPr/>
    </dgm:pt>
    <dgm:pt modelId="{5D3A31AA-CCFB-4600-A0E7-BE54C08428F2}" type="pres">
      <dgm:prSet presAssocID="{309117C1-0271-4F85-9EFC-B51FA8D691F9}" presName="node" presStyleLbl="node1" presStyleIdx="2" presStyleCnt="5" custScaleY="32286" custLinFactNeighborX="1283" custLinFactNeighborY="-512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A6C695-8AC0-4C3D-8242-D0AAA086AF87}" type="pres">
      <dgm:prSet presAssocID="{309117C1-0271-4F85-9EFC-B51FA8D691F9}" presName="invisiNode" presStyleLbl="node1" presStyleIdx="2" presStyleCnt="5"/>
      <dgm:spPr/>
    </dgm:pt>
    <dgm:pt modelId="{7F176B9D-A28E-4021-BB09-9A997D38DCEB}" type="pres">
      <dgm:prSet presAssocID="{309117C1-0271-4F85-9EFC-B51FA8D691F9}" presName="imagNode" presStyleLbl="fgImgPlace1" presStyleIdx="2" presStyleCnt="5" custLinFactNeighborX="1283" custLinFactNeighborY="-2917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EF6CD625-B455-4BC2-9779-A5283FFA3497}" type="pres">
      <dgm:prSet presAssocID="{C9417147-CC1D-4254-9B7D-078E660C383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AEA2027-3BDE-4495-B3CE-58366D0F3508}" type="pres">
      <dgm:prSet presAssocID="{DB608BD8-6047-400B-9A0C-607D5EF09920}" presName="compNode" presStyleCnt="0"/>
      <dgm:spPr/>
    </dgm:pt>
    <dgm:pt modelId="{0F105723-006D-419B-8ABA-910D24C4223B}" type="pres">
      <dgm:prSet presAssocID="{DB608BD8-6047-400B-9A0C-607D5EF09920}" presName="node" presStyleLbl="node1" presStyleIdx="3" presStyleCnt="5" custScaleY="32286" custLinFactNeighborX="-1539" custLinFactNeighborY="-512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E93F34-25FB-47FF-AAD2-EA7C657A8357}" type="pres">
      <dgm:prSet presAssocID="{DB608BD8-6047-400B-9A0C-607D5EF09920}" presName="invisiNode" presStyleLbl="node1" presStyleIdx="3" presStyleCnt="5"/>
      <dgm:spPr/>
    </dgm:pt>
    <dgm:pt modelId="{CAF13E2F-7C45-43D5-A2BB-D8E2C8324FEB}" type="pres">
      <dgm:prSet presAssocID="{DB608BD8-6047-400B-9A0C-607D5EF09920}" presName="imagNode" presStyleLbl="fgImgPlace1" presStyleIdx="3" presStyleCnt="5" custLinFactNeighborX="3332" custLinFactNeighborY="-29170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12D4595A-3E43-4060-9A2B-DDCAADD5A42D}" type="pres">
      <dgm:prSet presAssocID="{B62128E8-54E7-493E-BC4F-4701774458F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06D7115-FE14-4C81-8EBC-5CA6FDA5373E}" type="pres">
      <dgm:prSet presAssocID="{068BF582-57B5-49C1-8B63-F7C20B3BB098}" presName="compNode" presStyleCnt="0"/>
      <dgm:spPr/>
    </dgm:pt>
    <dgm:pt modelId="{93F2A3E7-9026-4D99-815E-35E94270C38B}" type="pres">
      <dgm:prSet presAssocID="{068BF582-57B5-49C1-8B63-F7C20B3BB098}" presName="node" presStyleLbl="node1" presStyleIdx="4" presStyleCnt="5" custScaleY="30873" custLinFactNeighborX="510" custLinFactNeighborY="-523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52A99B-FBB7-4E45-BD72-8D4D3686DB8B}" type="pres">
      <dgm:prSet presAssocID="{068BF582-57B5-49C1-8B63-F7C20B3BB098}" presName="invisiNode" presStyleLbl="node1" presStyleIdx="4" presStyleCnt="5"/>
      <dgm:spPr/>
    </dgm:pt>
    <dgm:pt modelId="{F5D7C491-3030-4E9B-8DAC-A27C18C23DBC}" type="pres">
      <dgm:prSet presAssocID="{068BF582-57B5-49C1-8B63-F7C20B3BB098}" presName="imagNode" presStyleLbl="fgImgPlace1" presStyleIdx="4" presStyleCnt="5" custLinFactNeighborX="510" custLinFactNeighborY="-31028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DCC5CF5A-FAD6-48D2-9662-36C40AB0C4D3}" srcId="{A9B59726-96C0-4BE4-8A89-F7ABC717E652}" destId="{44625C60-6B55-4A38-9858-90BCF528DECF}" srcOrd="0" destOrd="0" parTransId="{B26323ED-E08F-4D8B-B2E8-5D9B083FAE8C}" sibTransId="{8BF641BD-2C31-47BB-8DB5-90E44B4EFA5D}"/>
    <dgm:cxn modelId="{39822309-426F-4F2D-9568-39AA72A84BEC}" type="presOf" srcId="{44625C60-6B55-4A38-9858-90BCF528DECF}" destId="{D2B9F7EF-0593-4B03-85BF-1DCF5DB0E31F}" srcOrd="0" destOrd="0" presId="urn:microsoft.com/office/officeart/2005/8/layout/pList2"/>
    <dgm:cxn modelId="{7101A27E-D6CB-4167-8355-31B44C3514B6}" type="presOf" srcId="{309117C1-0271-4F85-9EFC-B51FA8D691F9}" destId="{5D3A31AA-CCFB-4600-A0E7-BE54C08428F2}" srcOrd="0" destOrd="0" presId="urn:microsoft.com/office/officeart/2005/8/layout/pList2"/>
    <dgm:cxn modelId="{54C69088-70F9-4EB5-8434-D4E75BD33713}" type="presOf" srcId="{068BF582-57B5-49C1-8B63-F7C20B3BB098}" destId="{93F2A3E7-9026-4D99-815E-35E94270C38B}" srcOrd="0" destOrd="0" presId="urn:microsoft.com/office/officeart/2005/8/layout/pList2"/>
    <dgm:cxn modelId="{301AB739-2925-4202-B9DA-73613FDA0619}" type="presOf" srcId="{5FB01980-92FC-42E5-828A-1B791F4AAEB5}" destId="{38972DDC-511E-447D-BE0D-DFE5F09D18B6}" srcOrd="0" destOrd="0" presId="urn:microsoft.com/office/officeart/2005/8/layout/pList2"/>
    <dgm:cxn modelId="{67B5134F-7176-4433-89FE-E275F3042098}" type="presOf" srcId="{56B7529F-029D-4741-96CA-428AF5F1465D}" destId="{33195FFA-2F8A-4551-805A-4FCBBAC5263E}" srcOrd="0" destOrd="0" presId="urn:microsoft.com/office/officeart/2005/8/layout/pList2"/>
    <dgm:cxn modelId="{57B9467C-6A02-42B4-AB6C-16BDB08DF4D6}" srcId="{A9B59726-96C0-4BE4-8A89-F7ABC717E652}" destId="{068BF582-57B5-49C1-8B63-F7C20B3BB098}" srcOrd="4" destOrd="0" parTransId="{32F08F99-D08D-42B0-AD5C-F1EECC4D8CF8}" sibTransId="{78458754-12F6-4FFD-BCA6-BA4EE515504E}"/>
    <dgm:cxn modelId="{6B8CF81B-6FA5-4BFF-BFD9-E233191C6CAB}" type="presOf" srcId="{A9B59726-96C0-4BE4-8A89-F7ABC717E652}" destId="{1806C415-A0B5-4AF9-AF70-731E8DC8FCB7}" srcOrd="0" destOrd="0" presId="urn:microsoft.com/office/officeart/2005/8/layout/pList2"/>
    <dgm:cxn modelId="{F2CBDDF9-1C40-4B86-9234-B9C388CE6A3C}" srcId="{A9B59726-96C0-4BE4-8A89-F7ABC717E652}" destId="{309117C1-0271-4F85-9EFC-B51FA8D691F9}" srcOrd="2" destOrd="0" parTransId="{67F1BF56-7A4B-4E60-B917-3709697DEE66}" sibTransId="{C9417147-CC1D-4254-9B7D-078E660C3837}"/>
    <dgm:cxn modelId="{1C3EF32E-04D8-47DF-9929-A8474AEBC06A}" type="presOf" srcId="{C9417147-CC1D-4254-9B7D-078E660C3837}" destId="{EF6CD625-B455-4BC2-9779-A5283FFA3497}" srcOrd="0" destOrd="0" presId="urn:microsoft.com/office/officeart/2005/8/layout/pList2"/>
    <dgm:cxn modelId="{338ACD7E-A6FC-410F-919E-E8FBE9115D62}" srcId="{A9B59726-96C0-4BE4-8A89-F7ABC717E652}" destId="{5FB01980-92FC-42E5-828A-1B791F4AAEB5}" srcOrd="1" destOrd="0" parTransId="{4E41842C-9BF9-41DB-BA6E-C6FCE056ED45}" sibTransId="{56B7529F-029D-4741-96CA-428AF5F1465D}"/>
    <dgm:cxn modelId="{8A76FA7F-D498-41C3-A314-D8F7F4E3CF94}" type="presOf" srcId="{B62128E8-54E7-493E-BC4F-4701774458F6}" destId="{12D4595A-3E43-4060-9A2B-DDCAADD5A42D}" srcOrd="0" destOrd="0" presId="urn:microsoft.com/office/officeart/2005/8/layout/pList2"/>
    <dgm:cxn modelId="{80B2E291-E55B-434A-B2BE-CD7E74CCD77A}" type="presOf" srcId="{8BF641BD-2C31-47BB-8DB5-90E44B4EFA5D}" destId="{5E8736AF-8650-4DE6-BAD2-ECD38C8D2AFC}" srcOrd="0" destOrd="0" presId="urn:microsoft.com/office/officeart/2005/8/layout/pList2"/>
    <dgm:cxn modelId="{1B01FDA8-774A-4DEA-8208-B52738318940}" srcId="{A9B59726-96C0-4BE4-8A89-F7ABC717E652}" destId="{DB608BD8-6047-400B-9A0C-607D5EF09920}" srcOrd="3" destOrd="0" parTransId="{80BA8677-9DEC-4D40-8985-1E784AD13BDA}" sibTransId="{B62128E8-54E7-493E-BC4F-4701774458F6}"/>
    <dgm:cxn modelId="{58F66C5C-346B-4B7A-8745-47EE560AC196}" type="presOf" srcId="{DB608BD8-6047-400B-9A0C-607D5EF09920}" destId="{0F105723-006D-419B-8ABA-910D24C4223B}" srcOrd="0" destOrd="0" presId="urn:microsoft.com/office/officeart/2005/8/layout/pList2"/>
    <dgm:cxn modelId="{64F786C3-ED31-433F-B54E-054F7A357A2D}" type="presParOf" srcId="{1806C415-A0B5-4AF9-AF70-731E8DC8FCB7}" destId="{A0B6BB1A-D46B-4CD5-999F-287E3256401D}" srcOrd="0" destOrd="0" presId="urn:microsoft.com/office/officeart/2005/8/layout/pList2"/>
    <dgm:cxn modelId="{CAA2B2F5-86AC-4FC0-B7E0-5A690A75231F}" type="presParOf" srcId="{1806C415-A0B5-4AF9-AF70-731E8DC8FCB7}" destId="{AB6E90C7-253E-438C-A8F2-06907AE586C8}" srcOrd="1" destOrd="0" presId="urn:microsoft.com/office/officeart/2005/8/layout/pList2"/>
    <dgm:cxn modelId="{65619B2F-322B-4542-AE2B-DC14DB18843F}" type="presParOf" srcId="{AB6E90C7-253E-438C-A8F2-06907AE586C8}" destId="{BEFD018C-4939-4BD8-B1E6-964C09F88552}" srcOrd="0" destOrd="0" presId="urn:microsoft.com/office/officeart/2005/8/layout/pList2"/>
    <dgm:cxn modelId="{E2B9676A-D0D1-4D51-9828-7B9AFAEFC501}" type="presParOf" srcId="{BEFD018C-4939-4BD8-B1E6-964C09F88552}" destId="{D2B9F7EF-0593-4B03-85BF-1DCF5DB0E31F}" srcOrd="0" destOrd="0" presId="urn:microsoft.com/office/officeart/2005/8/layout/pList2"/>
    <dgm:cxn modelId="{4B0911A6-974D-4610-A9E2-59651ED19CAF}" type="presParOf" srcId="{BEFD018C-4939-4BD8-B1E6-964C09F88552}" destId="{80F09FB7-22E0-4D3F-B7F5-4727BF767092}" srcOrd="1" destOrd="0" presId="urn:microsoft.com/office/officeart/2005/8/layout/pList2"/>
    <dgm:cxn modelId="{76DA6F8E-EB31-4632-8D1A-8669C6ABBDA3}" type="presParOf" srcId="{BEFD018C-4939-4BD8-B1E6-964C09F88552}" destId="{D5E33F2A-1203-4548-85F1-9C74DC4B8999}" srcOrd="2" destOrd="0" presId="urn:microsoft.com/office/officeart/2005/8/layout/pList2"/>
    <dgm:cxn modelId="{56920267-0484-432E-9C86-9048444F1EE5}" type="presParOf" srcId="{AB6E90C7-253E-438C-A8F2-06907AE586C8}" destId="{5E8736AF-8650-4DE6-BAD2-ECD38C8D2AFC}" srcOrd="1" destOrd="0" presId="urn:microsoft.com/office/officeart/2005/8/layout/pList2"/>
    <dgm:cxn modelId="{CDE63799-B3EA-462C-894B-89FD679A7EBC}" type="presParOf" srcId="{AB6E90C7-253E-438C-A8F2-06907AE586C8}" destId="{BCB707D0-EF8E-4962-AFFC-371A17D3A0BE}" srcOrd="2" destOrd="0" presId="urn:microsoft.com/office/officeart/2005/8/layout/pList2"/>
    <dgm:cxn modelId="{00028E39-E61C-4655-95E7-1435B5DDFEAF}" type="presParOf" srcId="{BCB707D0-EF8E-4962-AFFC-371A17D3A0BE}" destId="{38972DDC-511E-447D-BE0D-DFE5F09D18B6}" srcOrd="0" destOrd="0" presId="urn:microsoft.com/office/officeart/2005/8/layout/pList2"/>
    <dgm:cxn modelId="{963D1350-7D57-44A9-BAE9-0E53BBF18884}" type="presParOf" srcId="{BCB707D0-EF8E-4962-AFFC-371A17D3A0BE}" destId="{25B55BA4-4C1D-4540-9D62-28BC59EDC26B}" srcOrd="1" destOrd="0" presId="urn:microsoft.com/office/officeart/2005/8/layout/pList2"/>
    <dgm:cxn modelId="{D286F520-4B12-4916-8A39-3D774C2B6DCA}" type="presParOf" srcId="{BCB707D0-EF8E-4962-AFFC-371A17D3A0BE}" destId="{0A278C1A-8F3C-49C9-95E9-39D100B134A2}" srcOrd="2" destOrd="0" presId="urn:microsoft.com/office/officeart/2005/8/layout/pList2"/>
    <dgm:cxn modelId="{2F2E01B4-84AB-45E5-A15F-95D3BD9DCE07}" type="presParOf" srcId="{AB6E90C7-253E-438C-A8F2-06907AE586C8}" destId="{33195FFA-2F8A-4551-805A-4FCBBAC5263E}" srcOrd="3" destOrd="0" presId="urn:microsoft.com/office/officeart/2005/8/layout/pList2"/>
    <dgm:cxn modelId="{FF86FD32-60BF-4CFA-99CE-7D8F06217197}" type="presParOf" srcId="{AB6E90C7-253E-438C-A8F2-06907AE586C8}" destId="{EE4530D3-3050-4A44-B6D8-D15A0D3068C5}" srcOrd="4" destOrd="0" presId="urn:microsoft.com/office/officeart/2005/8/layout/pList2"/>
    <dgm:cxn modelId="{B1371804-AA46-4879-AE75-10517874554D}" type="presParOf" srcId="{EE4530D3-3050-4A44-B6D8-D15A0D3068C5}" destId="{5D3A31AA-CCFB-4600-A0E7-BE54C08428F2}" srcOrd="0" destOrd="0" presId="urn:microsoft.com/office/officeart/2005/8/layout/pList2"/>
    <dgm:cxn modelId="{234D84BD-4B89-493D-8C84-D9C734D1A26F}" type="presParOf" srcId="{EE4530D3-3050-4A44-B6D8-D15A0D3068C5}" destId="{3FA6C695-8AC0-4C3D-8242-D0AAA086AF87}" srcOrd="1" destOrd="0" presId="urn:microsoft.com/office/officeart/2005/8/layout/pList2"/>
    <dgm:cxn modelId="{1A25C6E4-54A8-4D8F-937D-B27E71124598}" type="presParOf" srcId="{EE4530D3-3050-4A44-B6D8-D15A0D3068C5}" destId="{7F176B9D-A28E-4021-BB09-9A997D38DCEB}" srcOrd="2" destOrd="0" presId="urn:microsoft.com/office/officeart/2005/8/layout/pList2"/>
    <dgm:cxn modelId="{254CC008-9C5F-4700-8FEF-82D3CA7C4ED2}" type="presParOf" srcId="{AB6E90C7-253E-438C-A8F2-06907AE586C8}" destId="{EF6CD625-B455-4BC2-9779-A5283FFA3497}" srcOrd="5" destOrd="0" presId="urn:microsoft.com/office/officeart/2005/8/layout/pList2"/>
    <dgm:cxn modelId="{EAEBAB87-9727-4C27-8507-354FAA661120}" type="presParOf" srcId="{AB6E90C7-253E-438C-A8F2-06907AE586C8}" destId="{3AEA2027-3BDE-4495-B3CE-58366D0F3508}" srcOrd="6" destOrd="0" presId="urn:microsoft.com/office/officeart/2005/8/layout/pList2"/>
    <dgm:cxn modelId="{6C330BAD-A59E-45F3-BD3D-C25D88BF8325}" type="presParOf" srcId="{3AEA2027-3BDE-4495-B3CE-58366D0F3508}" destId="{0F105723-006D-419B-8ABA-910D24C4223B}" srcOrd="0" destOrd="0" presId="urn:microsoft.com/office/officeart/2005/8/layout/pList2"/>
    <dgm:cxn modelId="{5541C909-F7FE-4F56-96A3-A9284010F4AF}" type="presParOf" srcId="{3AEA2027-3BDE-4495-B3CE-58366D0F3508}" destId="{E0E93F34-25FB-47FF-AAD2-EA7C657A8357}" srcOrd="1" destOrd="0" presId="urn:microsoft.com/office/officeart/2005/8/layout/pList2"/>
    <dgm:cxn modelId="{1CA11ED2-B20E-4005-AB9A-5D4D673FA833}" type="presParOf" srcId="{3AEA2027-3BDE-4495-B3CE-58366D0F3508}" destId="{CAF13E2F-7C45-43D5-A2BB-D8E2C8324FEB}" srcOrd="2" destOrd="0" presId="urn:microsoft.com/office/officeart/2005/8/layout/pList2"/>
    <dgm:cxn modelId="{6E0A03C2-47B1-4178-A14C-EA7908577068}" type="presParOf" srcId="{AB6E90C7-253E-438C-A8F2-06907AE586C8}" destId="{12D4595A-3E43-4060-9A2B-DDCAADD5A42D}" srcOrd="7" destOrd="0" presId="urn:microsoft.com/office/officeart/2005/8/layout/pList2"/>
    <dgm:cxn modelId="{1EC23EB4-B59C-4670-A9A4-189D0ED4188D}" type="presParOf" srcId="{AB6E90C7-253E-438C-A8F2-06907AE586C8}" destId="{F06D7115-FE14-4C81-8EBC-5CA6FDA5373E}" srcOrd="8" destOrd="0" presId="urn:microsoft.com/office/officeart/2005/8/layout/pList2"/>
    <dgm:cxn modelId="{C61C2F75-8590-4242-83D4-F8A8D8A2BBA7}" type="presParOf" srcId="{F06D7115-FE14-4C81-8EBC-5CA6FDA5373E}" destId="{93F2A3E7-9026-4D99-815E-35E94270C38B}" srcOrd="0" destOrd="0" presId="urn:microsoft.com/office/officeart/2005/8/layout/pList2"/>
    <dgm:cxn modelId="{B8333A5D-EC6B-459D-A427-9CD32552CD0A}" type="presParOf" srcId="{F06D7115-FE14-4C81-8EBC-5CA6FDA5373E}" destId="{7352A99B-FBB7-4E45-BD72-8D4D3686DB8B}" srcOrd="1" destOrd="0" presId="urn:microsoft.com/office/officeart/2005/8/layout/pList2"/>
    <dgm:cxn modelId="{37DD0018-C1DB-4364-8697-E0EDEBC65F2B}" type="presParOf" srcId="{F06D7115-FE14-4C81-8EBC-5CA6FDA5373E}" destId="{F5D7C491-3030-4E9B-8DAC-A27C18C23DB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5BFC0B6-EC4C-44A1-BC07-B8369EA5820E}" type="doc">
      <dgm:prSet loTypeId="urn:microsoft.com/office/officeart/2005/8/layout/pList2" loCatId="list" qsTypeId="urn:microsoft.com/office/officeart/2005/8/quickstyle/simple5" qsCatId="simple" csTypeId="urn:microsoft.com/office/officeart/2005/8/colors/accent3_2" csCatId="accent3" phldr="1"/>
      <dgm:spPr/>
    </dgm:pt>
    <dgm:pt modelId="{F07CC721-9044-4A29-9EAA-9B96F5D7D234}">
      <dgm:prSet phldrT="[Текст]" custT="1"/>
      <dgm:spPr/>
      <dgm:t>
        <a:bodyPr/>
        <a:lstStyle/>
        <a:p>
          <a:r>
            <a:rPr lang="uk-UA" sz="2000" b="1" i="1" dirty="0" smtClean="0">
              <a:latin typeface="Times New Roman" pitchFamily="18" charset="0"/>
              <a:cs typeface="Times New Roman" pitchFamily="18" charset="0"/>
            </a:rPr>
            <a:t>Паводки</a:t>
          </a:r>
          <a:endParaRPr lang="ru-RU" sz="2000" b="1" i="1" dirty="0">
            <a:latin typeface="Times New Roman" pitchFamily="18" charset="0"/>
            <a:cs typeface="Times New Roman" pitchFamily="18" charset="0"/>
          </a:endParaRPr>
        </a:p>
      </dgm:t>
    </dgm:pt>
    <dgm:pt modelId="{729BF0EA-3278-42FC-8713-BA695D0B58AC}" type="parTrans" cxnId="{162FDFFC-E592-4A4D-ADCE-D7E049DB342C}">
      <dgm:prSet/>
      <dgm:spPr/>
      <dgm:t>
        <a:bodyPr/>
        <a:lstStyle/>
        <a:p>
          <a:endParaRPr lang="ru-RU"/>
        </a:p>
      </dgm:t>
    </dgm:pt>
    <dgm:pt modelId="{4BEE63A1-FF0E-4BE3-AF64-BB3140AD5374}" type="sibTrans" cxnId="{162FDFFC-E592-4A4D-ADCE-D7E049DB342C}">
      <dgm:prSet/>
      <dgm:spPr/>
      <dgm:t>
        <a:bodyPr/>
        <a:lstStyle/>
        <a:p>
          <a:endParaRPr lang="ru-RU"/>
        </a:p>
      </dgm:t>
    </dgm:pt>
    <dgm:pt modelId="{AEA79904-E500-4984-8AD2-7A7F6374962C}">
      <dgm:prSet custT="1"/>
      <dgm:spPr/>
      <dgm:t>
        <a:bodyPr/>
        <a:lstStyle/>
        <a:p>
          <a:r>
            <a:rPr lang="ru-RU" sz="2000" b="1" i="1" dirty="0" err="1" smtClean="0">
              <a:latin typeface="Times New Roman" pitchFamily="18" charset="0"/>
              <a:cs typeface="Times New Roman" pitchFamily="18" charset="0"/>
            </a:rPr>
            <a:t>Снігові</a:t>
          </a:r>
          <a:r>
            <a:rPr lang="ru-RU" sz="20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1" dirty="0" err="1" smtClean="0">
              <a:latin typeface="Times New Roman" pitchFamily="18" charset="0"/>
              <a:cs typeface="Times New Roman" pitchFamily="18" charset="0"/>
            </a:rPr>
            <a:t>лавини</a:t>
          </a:r>
          <a:endParaRPr lang="ru-RU" sz="2000" b="1" i="1" dirty="0">
            <a:latin typeface="Times New Roman" pitchFamily="18" charset="0"/>
            <a:cs typeface="Times New Roman" pitchFamily="18" charset="0"/>
          </a:endParaRPr>
        </a:p>
      </dgm:t>
    </dgm:pt>
    <dgm:pt modelId="{EEFD8C8B-D255-4FC4-ADB5-F1F62618DE71}" type="parTrans" cxnId="{F3D753FE-F92C-419D-85E8-0421F62AFA76}">
      <dgm:prSet/>
      <dgm:spPr/>
      <dgm:t>
        <a:bodyPr/>
        <a:lstStyle/>
        <a:p>
          <a:endParaRPr lang="ru-RU"/>
        </a:p>
      </dgm:t>
    </dgm:pt>
    <dgm:pt modelId="{66424F26-D92C-4972-B826-0B968665BE97}" type="sibTrans" cxnId="{F3D753FE-F92C-419D-85E8-0421F62AFA76}">
      <dgm:prSet/>
      <dgm:spPr/>
      <dgm:t>
        <a:bodyPr/>
        <a:lstStyle/>
        <a:p>
          <a:endParaRPr lang="ru-RU"/>
        </a:p>
      </dgm:t>
    </dgm:pt>
    <dgm:pt modelId="{1E7714C3-9A2B-42B0-96AC-EDCD11653FB3}">
      <dgm:prSet custT="1"/>
      <dgm:spPr/>
      <dgm:t>
        <a:bodyPr/>
        <a:lstStyle/>
        <a:p>
          <a:r>
            <a:rPr lang="ru-RU" sz="2000" b="1" i="1" dirty="0" err="1" smtClean="0">
              <a:latin typeface="Times New Roman" pitchFamily="18" charset="0"/>
              <a:cs typeface="Times New Roman" pitchFamily="18" charset="0"/>
            </a:rPr>
            <a:t>Повені</a:t>
          </a:r>
          <a:endParaRPr lang="ru-RU" sz="2000" b="1" i="1" dirty="0">
            <a:latin typeface="Times New Roman" pitchFamily="18" charset="0"/>
            <a:cs typeface="Times New Roman" pitchFamily="18" charset="0"/>
          </a:endParaRPr>
        </a:p>
      </dgm:t>
    </dgm:pt>
    <dgm:pt modelId="{431BAC1C-6FA6-4905-BBF3-9ED0C66BD7FB}" type="parTrans" cxnId="{77C4D3F4-9B61-49B0-9C49-E7D50E9D55AE}">
      <dgm:prSet/>
      <dgm:spPr/>
      <dgm:t>
        <a:bodyPr/>
        <a:lstStyle/>
        <a:p>
          <a:endParaRPr lang="ru-RU"/>
        </a:p>
      </dgm:t>
    </dgm:pt>
    <dgm:pt modelId="{9A849CE6-AADE-41D9-ACBA-6261F8B479B4}" type="sibTrans" cxnId="{77C4D3F4-9B61-49B0-9C49-E7D50E9D55AE}">
      <dgm:prSet/>
      <dgm:spPr/>
      <dgm:t>
        <a:bodyPr/>
        <a:lstStyle/>
        <a:p>
          <a:endParaRPr lang="ru-RU"/>
        </a:p>
      </dgm:t>
    </dgm:pt>
    <dgm:pt modelId="{85F07EBE-96A3-4996-8DBF-F3F96CC2981C}">
      <dgm:prSet phldrT="[Текст]" custT="1"/>
      <dgm:spPr/>
      <dgm:t>
        <a:bodyPr/>
        <a:lstStyle/>
        <a:p>
          <a:r>
            <a:rPr lang="ru-RU" sz="2000" b="1" i="1" dirty="0" smtClean="0">
              <a:latin typeface="Times New Roman" pitchFamily="18" charset="0"/>
              <a:cs typeface="Times New Roman" pitchFamily="18" charset="0"/>
            </a:rPr>
            <a:t>Шторми</a:t>
          </a:r>
          <a:endParaRPr lang="ru-RU" sz="2000" b="1" i="1" dirty="0">
            <a:latin typeface="Times New Roman" pitchFamily="18" charset="0"/>
            <a:cs typeface="Times New Roman" pitchFamily="18" charset="0"/>
          </a:endParaRPr>
        </a:p>
      </dgm:t>
    </dgm:pt>
    <dgm:pt modelId="{9A74CF12-7774-4FC0-81A9-EEDE7A3D97FF}" type="sibTrans" cxnId="{9393E55B-1395-4629-92F1-AC9AE5264B87}">
      <dgm:prSet/>
      <dgm:spPr/>
      <dgm:t>
        <a:bodyPr/>
        <a:lstStyle/>
        <a:p>
          <a:endParaRPr lang="ru-RU"/>
        </a:p>
      </dgm:t>
    </dgm:pt>
    <dgm:pt modelId="{C5F4D1FC-A9B7-435A-8AF6-EBCC8B9473A5}" type="parTrans" cxnId="{9393E55B-1395-4629-92F1-AC9AE5264B87}">
      <dgm:prSet/>
      <dgm:spPr/>
      <dgm:t>
        <a:bodyPr/>
        <a:lstStyle/>
        <a:p>
          <a:endParaRPr lang="ru-RU"/>
        </a:p>
      </dgm:t>
    </dgm:pt>
    <dgm:pt modelId="{D9E07E3F-4A67-4975-97AA-E0FE96CAD9F3}" type="pres">
      <dgm:prSet presAssocID="{05BFC0B6-EC4C-44A1-BC07-B8369EA5820E}" presName="Name0" presStyleCnt="0">
        <dgm:presLayoutVars>
          <dgm:dir/>
          <dgm:resizeHandles val="exact"/>
        </dgm:presLayoutVars>
      </dgm:prSet>
      <dgm:spPr/>
    </dgm:pt>
    <dgm:pt modelId="{BC48B77E-56DE-4F2C-9822-7A0683BDC147}" type="pres">
      <dgm:prSet presAssocID="{05BFC0B6-EC4C-44A1-BC07-B8369EA5820E}" presName="bkgdShp" presStyleLbl="alignAccFollowNode1" presStyleIdx="0" presStyleCnt="1"/>
      <dgm:spPr/>
    </dgm:pt>
    <dgm:pt modelId="{39895865-D2D2-4948-9960-153C217DEB1B}" type="pres">
      <dgm:prSet presAssocID="{05BFC0B6-EC4C-44A1-BC07-B8369EA5820E}" presName="linComp" presStyleCnt="0"/>
      <dgm:spPr/>
    </dgm:pt>
    <dgm:pt modelId="{5A8BA18F-585E-4EAF-8C1E-D9A30F562B79}" type="pres">
      <dgm:prSet presAssocID="{1E7714C3-9A2B-42B0-96AC-EDCD11653FB3}" presName="compNode" presStyleCnt="0"/>
      <dgm:spPr/>
    </dgm:pt>
    <dgm:pt modelId="{C880237B-6242-4C9F-86E3-84B06C6F7BAD}" type="pres">
      <dgm:prSet presAssocID="{1E7714C3-9A2B-42B0-96AC-EDCD11653FB3}" presName="node" presStyleLbl="node1" presStyleIdx="0" presStyleCnt="4" custScaleY="33766" custLinFactNeighborX="-1171" custLinFactNeighborY="-509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29B6B9-B547-4302-AA85-DC69BC958419}" type="pres">
      <dgm:prSet presAssocID="{1E7714C3-9A2B-42B0-96AC-EDCD11653FB3}" presName="invisiNode" presStyleLbl="node1" presStyleIdx="0" presStyleCnt="4"/>
      <dgm:spPr/>
    </dgm:pt>
    <dgm:pt modelId="{C863015F-21FC-47FB-B62D-83583DF75046}" type="pres">
      <dgm:prSet presAssocID="{1E7714C3-9A2B-42B0-96AC-EDCD11653FB3}" presName="imagNode" presStyleLbl="fgImgPlace1" presStyleIdx="0" presStyleCnt="4" custLinFactNeighborX="3585" custLinFactNeighborY="-2846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06AE90F-9948-45D8-B1FB-AD437DE001FF}" type="pres">
      <dgm:prSet presAssocID="{9A849CE6-AADE-41D9-ACBA-6261F8B479B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70B0DE7-F078-428A-B841-A955CADFE52D}" type="pres">
      <dgm:prSet presAssocID="{F07CC721-9044-4A29-9EAA-9B96F5D7D234}" presName="compNode" presStyleCnt="0"/>
      <dgm:spPr/>
    </dgm:pt>
    <dgm:pt modelId="{F339006E-A2EE-4001-92CD-18C53D80E3D8}" type="pres">
      <dgm:prSet presAssocID="{F07CC721-9044-4A29-9EAA-9B96F5D7D234}" presName="node" presStyleLbl="node1" presStyleIdx="1" presStyleCnt="4" custScaleY="35065" custLinFactNeighborX="2965" custLinFactNeighborY="-5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E18B5C-498A-440A-A0CD-2CE0BC43239C}" type="pres">
      <dgm:prSet presAssocID="{F07CC721-9044-4A29-9EAA-9B96F5D7D234}" presName="invisiNode" presStyleLbl="node1" presStyleIdx="1" presStyleCnt="4"/>
      <dgm:spPr/>
    </dgm:pt>
    <dgm:pt modelId="{F56A45B6-1ABE-47E9-B51B-3ABEFAF37DB6}" type="pres">
      <dgm:prSet presAssocID="{F07CC721-9044-4A29-9EAA-9B96F5D7D234}" presName="imagNode" presStyleLbl="fgImgPlace1" presStyleIdx="1" presStyleCnt="4" custLinFactNeighborX="2965" custLinFactNeighborY="-2792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21CB7B2-0B27-4F22-86A1-5E4C8B7F3987}" type="pres">
      <dgm:prSet presAssocID="{4BEE63A1-FF0E-4BE3-AF64-BB3140AD537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CBF8D2D-0907-40A3-B569-C229BFD6CD66}" type="pres">
      <dgm:prSet presAssocID="{85F07EBE-96A3-4996-8DBF-F3F96CC2981C}" presName="compNode" presStyleCnt="0"/>
      <dgm:spPr/>
    </dgm:pt>
    <dgm:pt modelId="{6A517EC8-7C6F-4809-8AFD-C9B115FF5EB4}" type="pres">
      <dgm:prSet presAssocID="{85F07EBE-96A3-4996-8DBF-F3F96CC2981C}" presName="node" presStyleLbl="node1" presStyleIdx="2" presStyleCnt="4" custScaleY="36364" custLinFactNeighborX="-489" custLinFactNeighborY="-490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6C86B8-901F-404C-AFB3-B17DE5B181A6}" type="pres">
      <dgm:prSet presAssocID="{85F07EBE-96A3-4996-8DBF-F3F96CC2981C}" presName="invisiNode" presStyleLbl="node1" presStyleIdx="2" presStyleCnt="4"/>
      <dgm:spPr/>
    </dgm:pt>
    <dgm:pt modelId="{AD1BF667-8FA2-4DB6-B1A5-D55DA5EE0DCD}" type="pres">
      <dgm:prSet presAssocID="{85F07EBE-96A3-4996-8DBF-F3F96CC2981C}" presName="imagNode" presStyleLbl="fgImgPlace1" presStyleIdx="2" presStyleCnt="4" custLinFactNeighborX="-489" custLinFactNeighborY="-30087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CBFC4CAE-6DA2-427B-9561-959DAE385CF4}" type="pres">
      <dgm:prSet presAssocID="{9A74CF12-7774-4FC0-81A9-EEDE7A3D97F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C3D7481-BAD5-4CD9-A1F0-FDFE0CF027FD}" type="pres">
      <dgm:prSet presAssocID="{AEA79904-E500-4984-8AD2-7A7F6374962C}" presName="compNode" presStyleCnt="0"/>
      <dgm:spPr/>
    </dgm:pt>
    <dgm:pt modelId="{9792C45C-0BB8-45AF-8B7F-F6135554E8BE}" type="pres">
      <dgm:prSet presAssocID="{AEA79904-E500-4984-8AD2-7A7F6374962C}" presName="node" presStyleLbl="node1" presStyleIdx="3" presStyleCnt="4" custScaleY="35065" custLinFactNeighborX="8402" custLinFactNeighborY="-501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45D65D-5B65-475B-9110-D2E669742491}" type="pres">
      <dgm:prSet presAssocID="{AEA79904-E500-4984-8AD2-7A7F6374962C}" presName="invisiNode" presStyleLbl="node1" presStyleIdx="3" presStyleCnt="4"/>
      <dgm:spPr/>
    </dgm:pt>
    <dgm:pt modelId="{650022BE-6EDB-405A-8BAD-E4AD09AAD2CE}" type="pres">
      <dgm:prSet presAssocID="{AEA79904-E500-4984-8AD2-7A7F6374962C}" presName="imagNode" presStyleLbl="fgImgPlace1" presStyleIdx="3" presStyleCnt="4" custLinFactNeighborX="3647" custLinFactNeighborY="-28193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55DD6B50-3F50-461F-95D0-052215367A01}" type="presOf" srcId="{AEA79904-E500-4984-8AD2-7A7F6374962C}" destId="{9792C45C-0BB8-45AF-8B7F-F6135554E8BE}" srcOrd="0" destOrd="0" presId="urn:microsoft.com/office/officeart/2005/8/layout/pList2"/>
    <dgm:cxn modelId="{05B3ACC4-446A-4356-A188-113403AB5049}" type="presOf" srcId="{85F07EBE-96A3-4996-8DBF-F3F96CC2981C}" destId="{6A517EC8-7C6F-4809-8AFD-C9B115FF5EB4}" srcOrd="0" destOrd="0" presId="urn:microsoft.com/office/officeart/2005/8/layout/pList2"/>
    <dgm:cxn modelId="{6DBBA632-646B-442F-8DA4-41B6A5F66A96}" type="presOf" srcId="{1E7714C3-9A2B-42B0-96AC-EDCD11653FB3}" destId="{C880237B-6242-4C9F-86E3-84B06C6F7BAD}" srcOrd="0" destOrd="0" presId="urn:microsoft.com/office/officeart/2005/8/layout/pList2"/>
    <dgm:cxn modelId="{FFC84AF6-8D83-4CB2-A9DE-40E8DE49807F}" type="presOf" srcId="{9A74CF12-7774-4FC0-81A9-EEDE7A3D97FF}" destId="{CBFC4CAE-6DA2-427B-9561-959DAE385CF4}" srcOrd="0" destOrd="0" presId="urn:microsoft.com/office/officeart/2005/8/layout/pList2"/>
    <dgm:cxn modelId="{C58C0E95-3A1C-4016-8798-6C55E59ECEF2}" type="presOf" srcId="{9A849CE6-AADE-41D9-ACBA-6261F8B479B4}" destId="{306AE90F-9948-45D8-B1FB-AD437DE001FF}" srcOrd="0" destOrd="0" presId="urn:microsoft.com/office/officeart/2005/8/layout/pList2"/>
    <dgm:cxn modelId="{BF72F6F7-9574-44A0-87B0-35EE16BF845A}" type="presOf" srcId="{4BEE63A1-FF0E-4BE3-AF64-BB3140AD5374}" destId="{521CB7B2-0B27-4F22-86A1-5E4C8B7F3987}" srcOrd="0" destOrd="0" presId="urn:microsoft.com/office/officeart/2005/8/layout/pList2"/>
    <dgm:cxn modelId="{F3D753FE-F92C-419D-85E8-0421F62AFA76}" srcId="{05BFC0B6-EC4C-44A1-BC07-B8369EA5820E}" destId="{AEA79904-E500-4984-8AD2-7A7F6374962C}" srcOrd="3" destOrd="0" parTransId="{EEFD8C8B-D255-4FC4-ADB5-F1F62618DE71}" sibTransId="{66424F26-D92C-4972-B826-0B968665BE97}"/>
    <dgm:cxn modelId="{F4FFEB83-D2E7-4AAC-B7A4-75ABDE9F5028}" type="presOf" srcId="{05BFC0B6-EC4C-44A1-BC07-B8369EA5820E}" destId="{D9E07E3F-4A67-4975-97AA-E0FE96CAD9F3}" srcOrd="0" destOrd="0" presId="urn:microsoft.com/office/officeart/2005/8/layout/pList2"/>
    <dgm:cxn modelId="{162FDFFC-E592-4A4D-ADCE-D7E049DB342C}" srcId="{05BFC0B6-EC4C-44A1-BC07-B8369EA5820E}" destId="{F07CC721-9044-4A29-9EAA-9B96F5D7D234}" srcOrd="1" destOrd="0" parTransId="{729BF0EA-3278-42FC-8713-BA695D0B58AC}" sibTransId="{4BEE63A1-FF0E-4BE3-AF64-BB3140AD5374}"/>
    <dgm:cxn modelId="{77C4D3F4-9B61-49B0-9C49-E7D50E9D55AE}" srcId="{05BFC0B6-EC4C-44A1-BC07-B8369EA5820E}" destId="{1E7714C3-9A2B-42B0-96AC-EDCD11653FB3}" srcOrd="0" destOrd="0" parTransId="{431BAC1C-6FA6-4905-BBF3-9ED0C66BD7FB}" sibTransId="{9A849CE6-AADE-41D9-ACBA-6261F8B479B4}"/>
    <dgm:cxn modelId="{426E85E0-D963-41C4-9EC2-9BECDE4E202B}" type="presOf" srcId="{F07CC721-9044-4A29-9EAA-9B96F5D7D234}" destId="{F339006E-A2EE-4001-92CD-18C53D80E3D8}" srcOrd="0" destOrd="0" presId="urn:microsoft.com/office/officeart/2005/8/layout/pList2"/>
    <dgm:cxn modelId="{9393E55B-1395-4629-92F1-AC9AE5264B87}" srcId="{05BFC0B6-EC4C-44A1-BC07-B8369EA5820E}" destId="{85F07EBE-96A3-4996-8DBF-F3F96CC2981C}" srcOrd="2" destOrd="0" parTransId="{C5F4D1FC-A9B7-435A-8AF6-EBCC8B9473A5}" sibTransId="{9A74CF12-7774-4FC0-81A9-EEDE7A3D97FF}"/>
    <dgm:cxn modelId="{0641BFE9-DE4A-4CB6-9AFF-56E070025902}" type="presParOf" srcId="{D9E07E3F-4A67-4975-97AA-E0FE96CAD9F3}" destId="{BC48B77E-56DE-4F2C-9822-7A0683BDC147}" srcOrd="0" destOrd="0" presId="urn:microsoft.com/office/officeart/2005/8/layout/pList2"/>
    <dgm:cxn modelId="{B5E0089C-0269-4B4E-AF5C-E375634ACA8E}" type="presParOf" srcId="{D9E07E3F-4A67-4975-97AA-E0FE96CAD9F3}" destId="{39895865-D2D2-4948-9960-153C217DEB1B}" srcOrd="1" destOrd="0" presId="urn:microsoft.com/office/officeart/2005/8/layout/pList2"/>
    <dgm:cxn modelId="{F7B09551-6928-4288-A76E-92AE3EBAB509}" type="presParOf" srcId="{39895865-D2D2-4948-9960-153C217DEB1B}" destId="{5A8BA18F-585E-4EAF-8C1E-D9A30F562B79}" srcOrd="0" destOrd="0" presId="urn:microsoft.com/office/officeart/2005/8/layout/pList2"/>
    <dgm:cxn modelId="{ACCAF0D8-A734-4CDC-AEDA-81F625E905A1}" type="presParOf" srcId="{5A8BA18F-585E-4EAF-8C1E-D9A30F562B79}" destId="{C880237B-6242-4C9F-86E3-84B06C6F7BAD}" srcOrd="0" destOrd="0" presId="urn:microsoft.com/office/officeart/2005/8/layout/pList2"/>
    <dgm:cxn modelId="{F1D78091-3B9E-4836-9211-EE12F1D5BF2D}" type="presParOf" srcId="{5A8BA18F-585E-4EAF-8C1E-D9A30F562B79}" destId="{3729B6B9-B547-4302-AA85-DC69BC958419}" srcOrd="1" destOrd="0" presId="urn:microsoft.com/office/officeart/2005/8/layout/pList2"/>
    <dgm:cxn modelId="{F329D31C-860F-455D-BA9F-2F5126093127}" type="presParOf" srcId="{5A8BA18F-585E-4EAF-8C1E-D9A30F562B79}" destId="{C863015F-21FC-47FB-B62D-83583DF75046}" srcOrd="2" destOrd="0" presId="urn:microsoft.com/office/officeart/2005/8/layout/pList2"/>
    <dgm:cxn modelId="{D12620DE-4964-4390-93D5-CA747BF38F8C}" type="presParOf" srcId="{39895865-D2D2-4948-9960-153C217DEB1B}" destId="{306AE90F-9948-45D8-B1FB-AD437DE001FF}" srcOrd="1" destOrd="0" presId="urn:microsoft.com/office/officeart/2005/8/layout/pList2"/>
    <dgm:cxn modelId="{26619EDB-8961-4CF4-9638-F0BB30D654E5}" type="presParOf" srcId="{39895865-D2D2-4948-9960-153C217DEB1B}" destId="{970B0DE7-F078-428A-B841-A955CADFE52D}" srcOrd="2" destOrd="0" presId="urn:microsoft.com/office/officeart/2005/8/layout/pList2"/>
    <dgm:cxn modelId="{3C4DA8A5-CFC3-47B6-84D5-485290CB59CD}" type="presParOf" srcId="{970B0DE7-F078-428A-B841-A955CADFE52D}" destId="{F339006E-A2EE-4001-92CD-18C53D80E3D8}" srcOrd="0" destOrd="0" presId="urn:microsoft.com/office/officeart/2005/8/layout/pList2"/>
    <dgm:cxn modelId="{66FA36EA-F57D-41DC-A1F3-70BFFB4DA79C}" type="presParOf" srcId="{970B0DE7-F078-428A-B841-A955CADFE52D}" destId="{55E18B5C-498A-440A-A0CD-2CE0BC43239C}" srcOrd="1" destOrd="0" presId="urn:microsoft.com/office/officeart/2005/8/layout/pList2"/>
    <dgm:cxn modelId="{DF1C85A9-6BFC-4AAD-8B4D-046CCEE695B3}" type="presParOf" srcId="{970B0DE7-F078-428A-B841-A955CADFE52D}" destId="{F56A45B6-1ABE-47E9-B51B-3ABEFAF37DB6}" srcOrd="2" destOrd="0" presId="urn:microsoft.com/office/officeart/2005/8/layout/pList2"/>
    <dgm:cxn modelId="{6C064BFD-1C11-4C2E-A8CB-E3C92293822A}" type="presParOf" srcId="{39895865-D2D2-4948-9960-153C217DEB1B}" destId="{521CB7B2-0B27-4F22-86A1-5E4C8B7F3987}" srcOrd="3" destOrd="0" presId="urn:microsoft.com/office/officeart/2005/8/layout/pList2"/>
    <dgm:cxn modelId="{FA29F999-0C31-40A3-9A55-CA5F85530DDC}" type="presParOf" srcId="{39895865-D2D2-4948-9960-153C217DEB1B}" destId="{ACBF8D2D-0907-40A3-B569-C229BFD6CD66}" srcOrd="4" destOrd="0" presId="urn:microsoft.com/office/officeart/2005/8/layout/pList2"/>
    <dgm:cxn modelId="{14880D7C-021D-41F5-8ECD-12090C389C68}" type="presParOf" srcId="{ACBF8D2D-0907-40A3-B569-C229BFD6CD66}" destId="{6A517EC8-7C6F-4809-8AFD-C9B115FF5EB4}" srcOrd="0" destOrd="0" presId="urn:microsoft.com/office/officeart/2005/8/layout/pList2"/>
    <dgm:cxn modelId="{33779D0B-86D7-463D-87E4-DD23D901B7FD}" type="presParOf" srcId="{ACBF8D2D-0907-40A3-B569-C229BFD6CD66}" destId="{E16C86B8-901F-404C-AFB3-B17DE5B181A6}" srcOrd="1" destOrd="0" presId="urn:microsoft.com/office/officeart/2005/8/layout/pList2"/>
    <dgm:cxn modelId="{4EBCD6DB-81A8-4EC0-A093-A003188E5AA6}" type="presParOf" srcId="{ACBF8D2D-0907-40A3-B569-C229BFD6CD66}" destId="{AD1BF667-8FA2-4DB6-B1A5-D55DA5EE0DCD}" srcOrd="2" destOrd="0" presId="urn:microsoft.com/office/officeart/2005/8/layout/pList2"/>
    <dgm:cxn modelId="{2286CCCE-C097-40C3-9247-FB25003570AA}" type="presParOf" srcId="{39895865-D2D2-4948-9960-153C217DEB1B}" destId="{CBFC4CAE-6DA2-427B-9561-959DAE385CF4}" srcOrd="5" destOrd="0" presId="urn:microsoft.com/office/officeart/2005/8/layout/pList2"/>
    <dgm:cxn modelId="{B7D69613-B1AC-4A22-BC28-277EE6AB4559}" type="presParOf" srcId="{39895865-D2D2-4948-9960-153C217DEB1B}" destId="{6C3D7481-BAD5-4CD9-A1F0-FDFE0CF027FD}" srcOrd="6" destOrd="0" presId="urn:microsoft.com/office/officeart/2005/8/layout/pList2"/>
    <dgm:cxn modelId="{6A501D63-EC0C-40FD-992B-7E3C6592845F}" type="presParOf" srcId="{6C3D7481-BAD5-4CD9-A1F0-FDFE0CF027FD}" destId="{9792C45C-0BB8-45AF-8B7F-F6135554E8BE}" srcOrd="0" destOrd="0" presId="urn:microsoft.com/office/officeart/2005/8/layout/pList2"/>
    <dgm:cxn modelId="{0F071D9D-5CC8-4E9E-A86D-AD4C06D1585A}" type="presParOf" srcId="{6C3D7481-BAD5-4CD9-A1F0-FDFE0CF027FD}" destId="{8A45D65D-5B65-475B-9110-D2E669742491}" srcOrd="1" destOrd="0" presId="urn:microsoft.com/office/officeart/2005/8/layout/pList2"/>
    <dgm:cxn modelId="{23262F4C-56B3-45EA-B68E-D73FA9DDC7D4}" type="presParOf" srcId="{6C3D7481-BAD5-4CD9-A1F0-FDFE0CF027FD}" destId="{650022BE-6EDB-405A-8BAD-E4AD09AAD2CE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7AA1127-0A8B-429A-91C8-A2BABA963A6C}">
      <dsp:nvSpPr>
        <dsp:cNvPr id="0" name=""/>
        <dsp:cNvSpPr/>
      </dsp:nvSpPr>
      <dsp:spPr>
        <a:xfrm>
          <a:off x="5815" y="1007163"/>
          <a:ext cx="2511813" cy="1875015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1196FC-DBD3-4CC3-A250-FA141994516F}">
      <dsp:nvSpPr>
        <dsp:cNvPr id="0" name=""/>
        <dsp:cNvSpPr/>
      </dsp:nvSpPr>
      <dsp:spPr>
        <a:xfrm>
          <a:off x="5815" y="2882179"/>
          <a:ext cx="2511813" cy="80625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i="1" kern="1200" dirty="0" err="1" smtClean="0">
              <a:latin typeface="Times New Roman" pitchFamily="18" charset="0"/>
              <a:cs typeface="Times New Roman" pitchFamily="18" charset="0"/>
            </a:rPr>
            <a:t>Літосферні</a:t>
          </a:r>
          <a:r>
            <a:rPr lang="ru-RU" sz="23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2300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815" y="2882179"/>
        <a:ext cx="1768882" cy="806256"/>
      </dsp:txXfrm>
    </dsp:sp>
    <dsp:sp modelId="{4B923BF4-D011-4F58-B994-172854F6C97F}">
      <dsp:nvSpPr>
        <dsp:cNvPr id="0" name=""/>
        <dsp:cNvSpPr/>
      </dsp:nvSpPr>
      <dsp:spPr>
        <a:xfrm>
          <a:off x="1845753" y="3010245"/>
          <a:ext cx="879134" cy="87913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7C7CB2-67BF-400C-8993-098079A2C6AD}">
      <dsp:nvSpPr>
        <dsp:cNvPr id="0" name=""/>
        <dsp:cNvSpPr/>
      </dsp:nvSpPr>
      <dsp:spPr>
        <a:xfrm>
          <a:off x="2942687" y="1007163"/>
          <a:ext cx="2511813" cy="1875015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5">
              <a:hueOff val="-10661562"/>
              <a:satOff val="6060"/>
              <a:lumOff val="-500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84700F-86FB-496D-BC39-AE7928483515}">
      <dsp:nvSpPr>
        <dsp:cNvPr id="0" name=""/>
        <dsp:cNvSpPr/>
      </dsp:nvSpPr>
      <dsp:spPr>
        <a:xfrm>
          <a:off x="2942687" y="2882179"/>
          <a:ext cx="2511813" cy="806256"/>
        </a:xfrm>
        <a:prstGeom prst="rect">
          <a:avLst/>
        </a:prstGeom>
        <a:gradFill rotWithShape="0">
          <a:gsLst>
            <a:gs pos="0">
              <a:schemeClr val="accent5">
                <a:hueOff val="-10661562"/>
                <a:satOff val="6060"/>
                <a:lumOff val="-5000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hueOff val="-10661562"/>
                <a:satOff val="6060"/>
                <a:lumOff val="-5000"/>
                <a:alphaOff val="0"/>
                <a:tint val="86000"/>
                <a:satMod val="115000"/>
              </a:schemeClr>
            </a:gs>
            <a:gs pos="100000">
              <a:schemeClr val="accent5">
                <a:hueOff val="-10661562"/>
                <a:satOff val="6060"/>
                <a:lumOff val="-500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5">
              <a:hueOff val="-10661562"/>
              <a:satOff val="6060"/>
              <a:lumOff val="-500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5">
              <a:hueOff val="-10661562"/>
              <a:satOff val="6060"/>
              <a:lumOff val="-500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i="1" kern="1200" dirty="0" err="1" smtClean="0">
              <a:latin typeface="Times New Roman" pitchFamily="18" charset="0"/>
              <a:cs typeface="Times New Roman" pitchFamily="18" charset="0"/>
            </a:rPr>
            <a:t>Гідросферні</a:t>
          </a:r>
          <a:endParaRPr lang="ru-RU" sz="2300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942687" y="2882179"/>
        <a:ext cx="1768882" cy="806256"/>
      </dsp:txXfrm>
    </dsp:sp>
    <dsp:sp modelId="{221304E1-E478-4AA3-8C99-1F9F6DE76D5A}">
      <dsp:nvSpPr>
        <dsp:cNvPr id="0" name=""/>
        <dsp:cNvSpPr/>
      </dsp:nvSpPr>
      <dsp:spPr>
        <a:xfrm>
          <a:off x="4782625" y="3010245"/>
          <a:ext cx="879134" cy="87913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E488EF-18FB-4917-B511-145737712A0D}">
      <dsp:nvSpPr>
        <dsp:cNvPr id="0" name=""/>
        <dsp:cNvSpPr/>
      </dsp:nvSpPr>
      <dsp:spPr>
        <a:xfrm>
          <a:off x="5879560" y="1007163"/>
          <a:ext cx="2511813" cy="1875015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accent5">
              <a:hueOff val="-21323124"/>
              <a:satOff val="12119"/>
              <a:lumOff val="-1000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D7E0BB-F6EB-4AE5-A8C6-7516D10DBAD5}">
      <dsp:nvSpPr>
        <dsp:cNvPr id="0" name=""/>
        <dsp:cNvSpPr/>
      </dsp:nvSpPr>
      <dsp:spPr>
        <a:xfrm>
          <a:off x="5879560" y="2882179"/>
          <a:ext cx="2511813" cy="806256"/>
        </a:xfrm>
        <a:prstGeom prst="rect">
          <a:avLst/>
        </a:prstGeom>
        <a:gradFill rotWithShape="0">
          <a:gsLst>
            <a:gs pos="0">
              <a:schemeClr val="accent5">
                <a:hueOff val="-21323124"/>
                <a:satOff val="12119"/>
                <a:lumOff val="-10000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hueOff val="-21323124"/>
                <a:satOff val="12119"/>
                <a:lumOff val="-10000"/>
                <a:alphaOff val="0"/>
                <a:tint val="86000"/>
                <a:satMod val="115000"/>
              </a:schemeClr>
            </a:gs>
            <a:gs pos="100000">
              <a:schemeClr val="accent5">
                <a:hueOff val="-21323124"/>
                <a:satOff val="12119"/>
                <a:lumOff val="-1000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5">
              <a:hueOff val="-21323124"/>
              <a:satOff val="12119"/>
              <a:lumOff val="-1000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5">
              <a:hueOff val="-21323124"/>
              <a:satOff val="12119"/>
              <a:lumOff val="-1000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i="1" kern="1200" dirty="0" err="1" smtClean="0">
              <a:latin typeface="Times New Roman" pitchFamily="18" charset="0"/>
              <a:cs typeface="Times New Roman" pitchFamily="18" charset="0"/>
            </a:rPr>
            <a:t>Атмосферні</a:t>
          </a:r>
          <a:endParaRPr lang="ru-RU" sz="2300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879560" y="2882179"/>
        <a:ext cx="1768882" cy="806256"/>
      </dsp:txXfrm>
    </dsp:sp>
    <dsp:sp modelId="{A9F15F73-C24E-4833-9F92-099E937D5577}">
      <dsp:nvSpPr>
        <dsp:cNvPr id="0" name=""/>
        <dsp:cNvSpPr/>
      </dsp:nvSpPr>
      <dsp:spPr>
        <a:xfrm>
          <a:off x="7719497" y="3010245"/>
          <a:ext cx="879134" cy="87913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6893EE7-A56E-479D-927F-6A0B038609F7}">
      <dsp:nvSpPr>
        <dsp:cNvPr id="0" name=""/>
        <dsp:cNvSpPr/>
      </dsp:nvSpPr>
      <dsp:spPr>
        <a:xfrm>
          <a:off x="0" y="246711"/>
          <a:ext cx="9144000" cy="2430270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3">
              <a:alpha val="90000"/>
              <a:tint val="4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D86338B-6D53-4781-B1A7-038776FB48AC}">
      <dsp:nvSpPr>
        <dsp:cNvPr id="0" name=""/>
        <dsp:cNvSpPr/>
      </dsp:nvSpPr>
      <dsp:spPr>
        <a:xfrm>
          <a:off x="342368" y="542644"/>
          <a:ext cx="1573857" cy="178219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3">
              <a:tint val="5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DAD0FC7-F548-4874-A308-C50632DA1C26}">
      <dsp:nvSpPr>
        <dsp:cNvPr id="0" name=""/>
        <dsp:cNvSpPr/>
      </dsp:nvSpPr>
      <dsp:spPr>
        <a:xfrm rot="10800000">
          <a:off x="266170" y="2688083"/>
          <a:ext cx="1664842" cy="876455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err="1" smtClean="0">
              <a:latin typeface="Times New Roman" pitchFamily="18" charset="0"/>
              <a:cs typeface="Times New Roman" pitchFamily="18" charset="0"/>
            </a:rPr>
            <a:t>Землетруси</a:t>
          </a:r>
          <a:endParaRPr lang="ru-RU" sz="18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66170" y="2688083"/>
        <a:ext cx="1664842" cy="876455"/>
      </dsp:txXfrm>
    </dsp:sp>
    <dsp:sp modelId="{9120F34F-0866-4BA8-A04A-B6276FC27BB1}">
      <dsp:nvSpPr>
        <dsp:cNvPr id="0" name=""/>
        <dsp:cNvSpPr/>
      </dsp:nvSpPr>
      <dsp:spPr>
        <a:xfrm>
          <a:off x="2094960" y="542638"/>
          <a:ext cx="1573857" cy="178219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3">
              <a:tint val="5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D11B2E6-FF66-4DAA-86B1-9FDB7C32FD65}">
      <dsp:nvSpPr>
        <dsp:cNvPr id="0" name=""/>
        <dsp:cNvSpPr/>
      </dsp:nvSpPr>
      <dsp:spPr>
        <a:xfrm rot="10800000">
          <a:off x="2171167" y="2688083"/>
          <a:ext cx="1573857" cy="934079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err="1" smtClean="0">
              <a:latin typeface="Times New Roman" pitchFamily="18" charset="0"/>
              <a:cs typeface="Times New Roman" pitchFamily="18" charset="0"/>
            </a:rPr>
            <a:t>Вулканізм</a:t>
          </a:r>
          <a:endParaRPr lang="ru-RU" sz="18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171167" y="2688083"/>
        <a:ext cx="1573857" cy="934079"/>
      </dsp:txXfrm>
    </dsp:sp>
    <dsp:sp modelId="{741EFB2D-99DA-47B2-BA8E-142966003C60}">
      <dsp:nvSpPr>
        <dsp:cNvPr id="0" name=""/>
        <dsp:cNvSpPr/>
      </dsp:nvSpPr>
      <dsp:spPr>
        <a:xfrm>
          <a:off x="3847561" y="517874"/>
          <a:ext cx="1573857" cy="178219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3">
              <a:tint val="5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7D03385-CCBE-4D62-9A1C-E8BAEAC1B523}">
      <dsp:nvSpPr>
        <dsp:cNvPr id="0" name=""/>
        <dsp:cNvSpPr/>
      </dsp:nvSpPr>
      <dsp:spPr>
        <a:xfrm rot="10800000">
          <a:off x="3923767" y="2688068"/>
          <a:ext cx="1573857" cy="91002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latin typeface="Times New Roman" pitchFamily="18" charset="0"/>
              <a:cs typeface="Times New Roman" pitchFamily="18" charset="0"/>
            </a:rPr>
            <a:t>Сель</a:t>
          </a:r>
          <a:endParaRPr lang="ru-RU" sz="18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3923767" y="2688068"/>
        <a:ext cx="1573857" cy="910020"/>
      </dsp:txXfrm>
    </dsp:sp>
    <dsp:sp modelId="{06E96EF4-46DA-4738-837A-3625D577962E}">
      <dsp:nvSpPr>
        <dsp:cNvPr id="0" name=""/>
        <dsp:cNvSpPr/>
      </dsp:nvSpPr>
      <dsp:spPr>
        <a:xfrm>
          <a:off x="5603632" y="504065"/>
          <a:ext cx="1570347" cy="178663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3">
              <a:tint val="5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D22B597-8D63-47D7-B60B-3C4F806BAB55}">
      <dsp:nvSpPr>
        <dsp:cNvPr id="0" name=""/>
        <dsp:cNvSpPr/>
      </dsp:nvSpPr>
      <dsp:spPr>
        <a:xfrm rot="10800000">
          <a:off x="5676367" y="2663296"/>
          <a:ext cx="1573857" cy="975129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latin typeface="Times New Roman" pitchFamily="18" charset="0"/>
              <a:cs typeface="Times New Roman" pitchFamily="18" charset="0"/>
            </a:rPr>
            <a:t>Обвал</a:t>
          </a:r>
          <a:endParaRPr lang="ru-RU" sz="18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5676367" y="2663296"/>
        <a:ext cx="1573857" cy="975129"/>
      </dsp:txXfrm>
    </dsp:sp>
    <dsp:sp modelId="{89824655-DADA-4723-BFED-4A8DFCF24655}">
      <dsp:nvSpPr>
        <dsp:cNvPr id="0" name=""/>
        <dsp:cNvSpPr/>
      </dsp:nvSpPr>
      <dsp:spPr>
        <a:xfrm>
          <a:off x="7428968" y="547031"/>
          <a:ext cx="1573857" cy="178219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3">
              <a:tint val="5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6292272-CF3A-4A19-8473-779CC6291EAD}">
      <dsp:nvSpPr>
        <dsp:cNvPr id="0" name=""/>
        <dsp:cNvSpPr/>
      </dsp:nvSpPr>
      <dsp:spPr>
        <a:xfrm rot="10800000">
          <a:off x="7428968" y="2663296"/>
          <a:ext cx="1573857" cy="996634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err="1" smtClean="0">
              <a:latin typeface="Times New Roman" pitchFamily="18" charset="0"/>
              <a:cs typeface="Times New Roman" pitchFamily="18" charset="0"/>
            </a:rPr>
            <a:t>Карстове</a:t>
          </a:r>
          <a:r>
            <a:rPr lang="ru-RU" sz="1800" b="1" i="1" kern="1200" dirty="0" smtClean="0">
              <a:latin typeface="Times New Roman" pitchFamily="18" charset="0"/>
              <a:cs typeface="Times New Roman" pitchFamily="18" charset="0"/>
            </a:rPr>
            <a:t> 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err="1" smtClean="0">
              <a:latin typeface="Times New Roman" pitchFamily="18" charset="0"/>
              <a:cs typeface="Times New Roman" pitchFamily="18" charset="0"/>
            </a:rPr>
            <a:t>провалля</a:t>
          </a:r>
          <a:endParaRPr lang="ru-RU" sz="18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7428968" y="2663296"/>
        <a:ext cx="1573857" cy="99663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0B6BB1A-D46B-4CD5-999F-287E3256401D}">
      <dsp:nvSpPr>
        <dsp:cNvPr id="0" name=""/>
        <dsp:cNvSpPr/>
      </dsp:nvSpPr>
      <dsp:spPr>
        <a:xfrm>
          <a:off x="0" y="248063"/>
          <a:ext cx="9144000" cy="2397866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3">
              <a:alpha val="90000"/>
              <a:tint val="4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5E33F2A-1203-4548-85F1-9C74DC4B8999}">
      <dsp:nvSpPr>
        <dsp:cNvPr id="0" name=""/>
        <dsp:cNvSpPr/>
      </dsp:nvSpPr>
      <dsp:spPr>
        <a:xfrm>
          <a:off x="309961" y="550971"/>
          <a:ext cx="1590645" cy="175843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3">
              <a:tint val="5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2B9F7EF-0593-4B03-85BF-1DCF5DB0E31F}">
      <dsp:nvSpPr>
        <dsp:cNvPr id="0" name=""/>
        <dsp:cNvSpPr/>
      </dsp:nvSpPr>
      <dsp:spPr>
        <a:xfrm rot="10800000">
          <a:off x="309961" y="2633049"/>
          <a:ext cx="1590645" cy="946214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err="1" smtClean="0">
              <a:latin typeface="Times New Roman" pitchFamily="18" charset="0"/>
              <a:cs typeface="Times New Roman" pitchFamily="18" charset="0"/>
            </a:rPr>
            <a:t>Посухи</a:t>
          </a:r>
          <a:endParaRPr lang="ru-RU" sz="20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309961" y="2633049"/>
        <a:ext cx="1590645" cy="946214"/>
      </dsp:txXfrm>
    </dsp:sp>
    <dsp:sp modelId="{0A278C1A-8F3C-49C9-95E9-39D100B134A2}">
      <dsp:nvSpPr>
        <dsp:cNvPr id="0" name=""/>
        <dsp:cNvSpPr/>
      </dsp:nvSpPr>
      <dsp:spPr>
        <a:xfrm>
          <a:off x="2014783" y="550971"/>
          <a:ext cx="1590645" cy="175843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3">
              <a:tint val="5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8972DDC-511E-447D-BE0D-DFE5F09D18B6}">
      <dsp:nvSpPr>
        <dsp:cNvPr id="0" name=""/>
        <dsp:cNvSpPr/>
      </dsp:nvSpPr>
      <dsp:spPr>
        <a:xfrm rot="10800000">
          <a:off x="2014783" y="2633049"/>
          <a:ext cx="1590645" cy="946214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err="1" smtClean="0">
              <a:latin typeface="Times New Roman" pitchFamily="18" charset="0"/>
              <a:cs typeface="Times New Roman" pitchFamily="18" charset="0"/>
            </a:rPr>
            <a:t>Смерчі</a:t>
          </a:r>
          <a:endParaRPr lang="ru-RU" sz="20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014783" y="2633049"/>
        <a:ext cx="1590645" cy="946214"/>
      </dsp:txXfrm>
    </dsp:sp>
    <dsp:sp modelId="{7F176B9D-A28E-4021-BB09-9A997D38DCEB}">
      <dsp:nvSpPr>
        <dsp:cNvPr id="0" name=""/>
        <dsp:cNvSpPr/>
      </dsp:nvSpPr>
      <dsp:spPr>
        <a:xfrm>
          <a:off x="3797085" y="550971"/>
          <a:ext cx="1590645" cy="175843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3">
              <a:tint val="5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D3A31AA-CCFB-4600-A0E7-BE54C08428F2}">
      <dsp:nvSpPr>
        <dsp:cNvPr id="0" name=""/>
        <dsp:cNvSpPr/>
      </dsp:nvSpPr>
      <dsp:spPr>
        <a:xfrm rot="10800000">
          <a:off x="3797085" y="2633049"/>
          <a:ext cx="1590645" cy="946214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err="1" smtClean="0">
              <a:latin typeface="Times New Roman" pitchFamily="18" charset="0"/>
              <a:cs typeface="Times New Roman" pitchFamily="18" charset="0"/>
            </a:rPr>
            <a:t>Сильні</a:t>
          </a:r>
          <a:r>
            <a:rPr lang="ru-RU" sz="20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1" kern="1200" dirty="0" err="1" smtClean="0">
              <a:latin typeface="Times New Roman" pitchFamily="18" charset="0"/>
              <a:cs typeface="Times New Roman" pitchFamily="18" charset="0"/>
            </a:rPr>
            <a:t>снігопади</a:t>
          </a:r>
          <a:endParaRPr lang="ru-RU" sz="20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3797085" y="2633049"/>
        <a:ext cx="1590645" cy="946214"/>
      </dsp:txXfrm>
    </dsp:sp>
    <dsp:sp modelId="{CAF13E2F-7C45-43D5-A2BB-D8E2C8324FEB}">
      <dsp:nvSpPr>
        <dsp:cNvPr id="0" name=""/>
        <dsp:cNvSpPr/>
      </dsp:nvSpPr>
      <dsp:spPr>
        <a:xfrm>
          <a:off x="5579387" y="550971"/>
          <a:ext cx="1590645" cy="175843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3">
              <a:tint val="5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F105723-006D-419B-8ABA-910D24C4223B}">
      <dsp:nvSpPr>
        <dsp:cNvPr id="0" name=""/>
        <dsp:cNvSpPr/>
      </dsp:nvSpPr>
      <dsp:spPr>
        <a:xfrm rot="10800000">
          <a:off x="5501907" y="2633049"/>
          <a:ext cx="1590645" cy="946214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err="1" smtClean="0">
              <a:latin typeface="Times New Roman" pitchFamily="18" charset="0"/>
              <a:cs typeface="Times New Roman" pitchFamily="18" charset="0"/>
            </a:rPr>
            <a:t>Лісові</a:t>
          </a:r>
          <a:r>
            <a:rPr lang="ru-RU" sz="20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1" kern="1200" dirty="0" err="1" smtClean="0">
              <a:latin typeface="Times New Roman" pitchFamily="18" charset="0"/>
              <a:cs typeface="Times New Roman" pitchFamily="18" charset="0"/>
            </a:rPr>
            <a:t>пожежі</a:t>
          </a:r>
          <a:endParaRPr lang="ru-RU" sz="20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5501907" y="2633049"/>
        <a:ext cx="1590645" cy="946214"/>
      </dsp:txXfrm>
    </dsp:sp>
    <dsp:sp modelId="{F5D7C491-3030-4E9B-8DAC-A27C18C23DBC}">
      <dsp:nvSpPr>
        <dsp:cNvPr id="0" name=""/>
        <dsp:cNvSpPr/>
      </dsp:nvSpPr>
      <dsp:spPr>
        <a:xfrm>
          <a:off x="7284209" y="528652"/>
          <a:ext cx="1590645" cy="175843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3">
              <a:tint val="5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3F2A3E7-9026-4D99-815E-35E94270C38B}">
      <dsp:nvSpPr>
        <dsp:cNvPr id="0" name=""/>
        <dsp:cNvSpPr/>
      </dsp:nvSpPr>
      <dsp:spPr>
        <a:xfrm rot="10800000">
          <a:off x="7284209" y="2631430"/>
          <a:ext cx="1590645" cy="904802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err="1" smtClean="0">
              <a:latin typeface="Times New Roman" pitchFamily="18" charset="0"/>
              <a:cs typeface="Times New Roman" pitchFamily="18" charset="0"/>
            </a:rPr>
            <a:t>Циклони</a:t>
          </a:r>
          <a:endParaRPr lang="ru-RU" sz="20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7284209" y="2631430"/>
        <a:ext cx="1590645" cy="904802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C48B77E-56DE-4F2C-9822-7A0683BDC147}">
      <dsp:nvSpPr>
        <dsp:cNvPr id="0" name=""/>
        <dsp:cNvSpPr/>
      </dsp:nvSpPr>
      <dsp:spPr>
        <a:xfrm>
          <a:off x="0" y="220523"/>
          <a:ext cx="9144000" cy="2268252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3">
              <a:alpha val="90000"/>
              <a:tint val="4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863015F-21FC-47FB-B62D-83583DF75046}">
      <dsp:nvSpPr>
        <dsp:cNvPr id="0" name=""/>
        <dsp:cNvSpPr/>
      </dsp:nvSpPr>
      <dsp:spPr>
        <a:xfrm>
          <a:off x="348457" y="508560"/>
          <a:ext cx="1997749" cy="166338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3">
              <a:tint val="5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880237B-6242-4C9F-86E3-84B06C6F7BAD}">
      <dsp:nvSpPr>
        <dsp:cNvPr id="0" name=""/>
        <dsp:cNvSpPr/>
      </dsp:nvSpPr>
      <dsp:spPr>
        <a:xfrm rot="10800000">
          <a:off x="253444" y="2452776"/>
          <a:ext cx="1997749" cy="936097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err="1" smtClean="0">
              <a:latin typeface="Times New Roman" pitchFamily="18" charset="0"/>
              <a:cs typeface="Times New Roman" pitchFamily="18" charset="0"/>
            </a:rPr>
            <a:t>Повені</a:t>
          </a:r>
          <a:endParaRPr lang="ru-RU" sz="20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53444" y="2452776"/>
        <a:ext cx="1997749" cy="936097"/>
      </dsp:txXfrm>
    </dsp:sp>
    <dsp:sp modelId="{F56A45B6-1ABE-47E9-B51B-3ABEFAF37DB6}">
      <dsp:nvSpPr>
        <dsp:cNvPr id="0" name=""/>
        <dsp:cNvSpPr/>
      </dsp:nvSpPr>
      <dsp:spPr>
        <a:xfrm>
          <a:off x="2533596" y="508556"/>
          <a:ext cx="1997749" cy="166338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3">
              <a:tint val="5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339006E-A2EE-4001-92CD-18C53D80E3D8}">
      <dsp:nvSpPr>
        <dsp:cNvPr id="0" name=""/>
        <dsp:cNvSpPr/>
      </dsp:nvSpPr>
      <dsp:spPr>
        <a:xfrm rot="10800000">
          <a:off x="2533596" y="2452769"/>
          <a:ext cx="1997749" cy="972109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dirty="0" smtClean="0">
              <a:latin typeface="Times New Roman" pitchFamily="18" charset="0"/>
              <a:cs typeface="Times New Roman" pitchFamily="18" charset="0"/>
            </a:rPr>
            <a:t>Паводки</a:t>
          </a:r>
          <a:endParaRPr lang="ru-RU" sz="20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533596" y="2452769"/>
        <a:ext cx="1997749" cy="972109"/>
      </dsp:txXfrm>
    </dsp:sp>
    <dsp:sp modelId="{AD1BF667-8FA2-4DB6-B1A5-D55DA5EE0DCD}">
      <dsp:nvSpPr>
        <dsp:cNvPr id="0" name=""/>
        <dsp:cNvSpPr/>
      </dsp:nvSpPr>
      <dsp:spPr>
        <a:xfrm>
          <a:off x="4662118" y="463540"/>
          <a:ext cx="1997749" cy="166338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3">
              <a:tint val="5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A517EC8-7C6F-4809-8AFD-C9B115FF5EB4}">
      <dsp:nvSpPr>
        <dsp:cNvPr id="0" name=""/>
        <dsp:cNvSpPr/>
      </dsp:nvSpPr>
      <dsp:spPr>
        <a:xfrm rot="10800000">
          <a:off x="4662118" y="2452762"/>
          <a:ext cx="1997749" cy="1008122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latin typeface="Times New Roman" pitchFamily="18" charset="0"/>
              <a:cs typeface="Times New Roman" pitchFamily="18" charset="0"/>
            </a:rPr>
            <a:t>Шторми</a:t>
          </a:r>
          <a:endParaRPr lang="ru-RU" sz="20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4662118" y="2452762"/>
        <a:ext cx="1997749" cy="1008122"/>
      </dsp:txXfrm>
    </dsp:sp>
    <dsp:sp modelId="{650022BE-6EDB-405A-8BAD-E4AD09AAD2CE}">
      <dsp:nvSpPr>
        <dsp:cNvPr id="0" name=""/>
        <dsp:cNvSpPr/>
      </dsp:nvSpPr>
      <dsp:spPr>
        <a:xfrm>
          <a:off x="6942270" y="504048"/>
          <a:ext cx="1997749" cy="166338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3">
              <a:tint val="5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792C45C-0BB8-45AF-8B7F-F6135554E8BE}">
      <dsp:nvSpPr>
        <dsp:cNvPr id="0" name=""/>
        <dsp:cNvSpPr/>
      </dsp:nvSpPr>
      <dsp:spPr>
        <a:xfrm rot="10800000">
          <a:off x="7037263" y="2448278"/>
          <a:ext cx="1997749" cy="972109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err="1" smtClean="0">
              <a:latin typeface="Times New Roman" pitchFamily="18" charset="0"/>
              <a:cs typeface="Times New Roman" pitchFamily="18" charset="0"/>
            </a:rPr>
            <a:t>Снігові</a:t>
          </a:r>
          <a:r>
            <a:rPr lang="ru-RU" sz="20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1" kern="1200" dirty="0" err="1" smtClean="0">
              <a:latin typeface="Times New Roman" pitchFamily="18" charset="0"/>
              <a:cs typeface="Times New Roman" pitchFamily="18" charset="0"/>
            </a:rPr>
            <a:t>лавини</a:t>
          </a:r>
          <a:endParaRPr lang="ru-RU" sz="20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7037263" y="2448278"/>
        <a:ext cx="1997749" cy="9721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12/22/2013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12/22/2013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12/22/2013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12/22/2013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12/22/2013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12/22/2013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12/22/2013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12/22/2013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12/22/2013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12/22/2013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12/22/2013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4" cstate="print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7C9B81F-C347-4BEF-BFDF-29C42F48304A}" type="datetimeFigureOut">
              <a:rPr lang="en-US" smtClean="0"/>
              <a:pPr/>
              <a:t>12/22/2013</a:t>
            </a:fld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Relationship Id="rId4" Type="http://schemas.openxmlformats.org/officeDocument/2006/relationships/slide" Target="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Relationship Id="rId4" Type="http://schemas.openxmlformats.org/officeDocument/2006/relationships/slide" Target="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Relationship Id="rId4" Type="http://schemas.openxmlformats.org/officeDocument/2006/relationships/slide" Target="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Relationship Id="rId4" Type="http://schemas.openxmlformats.org/officeDocument/2006/relationships/slide" Target="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Relationship Id="rId4" Type="http://schemas.openxmlformats.org/officeDocument/2006/relationships/slide" Target="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.xml"/><Relationship Id="rId4" Type="http://schemas.openxmlformats.org/officeDocument/2006/relationships/slide" Target="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.xml"/><Relationship Id="rId4" Type="http://schemas.openxmlformats.org/officeDocument/2006/relationships/slide" Target="slid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5.xml"/><Relationship Id="rId4" Type="http://schemas.openxmlformats.org/officeDocument/2006/relationships/slide" Target="slid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diagramLayout" Target="../diagrams/layout1.xml"/><Relationship Id="rId7" Type="http://schemas.openxmlformats.org/officeDocument/2006/relationships/slide" Target="slide7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slide" Target="slide14.xml"/><Relationship Id="rId3" Type="http://schemas.openxmlformats.org/officeDocument/2006/relationships/diagramLayout" Target="../diagrams/layout2.xml"/><Relationship Id="rId7" Type="http://schemas.openxmlformats.org/officeDocument/2006/relationships/slide" Target="slide6.xml"/><Relationship Id="rId12" Type="http://schemas.openxmlformats.org/officeDocument/2006/relationships/slide" Target="slide1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11" Type="http://schemas.openxmlformats.org/officeDocument/2006/relationships/slide" Target="slide12.xml"/><Relationship Id="rId5" Type="http://schemas.openxmlformats.org/officeDocument/2006/relationships/diagramColors" Target="../diagrams/colors2.xml"/><Relationship Id="rId10" Type="http://schemas.openxmlformats.org/officeDocument/2006/relationships/slide" Target="slide11.xml"/><Relationship Id="rId4" Type="http://schemas.openxmlformats.org/officeDocument/2006/relationships/diagramQuickStyle" Target="../diagrams/quickStyle2.xml"/><Relationship Id="rId9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slide" Target="slide19.xml"/><Relationship Id="rId3" Type="http://schemas.openxmlformats.org/officeDocument/2006/relationships/diagramLayout" Target="../diagrams/layout3.xml"/><Relationship Id="rId7" Type="http://schemas.openxmlformats.org/officeDocument/2006/relationships/slide" Target="slide6.xml"/><Relationship Id="rId12" Type="http://schemas.openxmlformats.org/officeDocument/2006/relationships/slide" Target="slide18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3.xml"/><Relationship Id="rId11" Type="http://schemas.openxmlformats.org/officeDocument/2006/relationships/slide" Target="slide17.xml"/><Relationship Id="rId5" Type="http://schemas.openxmlformats.org/officeDocument/2006/relationships/diagramColors" Target="../diagrams/colors3.xml"/><Relationship Id="rId10" Type="http://schemas.openxmlformats.org/officeDocument/2006/relationships/slide" Target="slide16.xml"/><Relationship Id="rId4" Type="http://schemas.openxmlformats.org/officeDocument/2006/relationships/diagramQuickStyle" Target="../diagrams/quickStyle3.xml"/><Relationship Id="rId9" Type="http://schemas.openxmlformats.org/officeDocument/2006/relationships/slide" Target="slide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Layout" Target="../diagrams/layout4.xml"/><Relationship Id="rId7" Type="http://schemas.openxmlformats.org/officeDocument/2006/relationships/slide" Target="slide6.xml"/><Relationship Id="rId12" Type="http://schemas.openxmlformats.org/officeDocument/2006/relationships/slide" Target="slide23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4.xml"/><Relationship Id="rId11" Type="http://schemas.openxmlformats.org/officeDocument/2006/relationships/slide" Target="slide22.xml"/><Relationship Id="rId5" Type="http://schemas.openxmlformats.org/officeDocument/2006/relationships/diagramColors" Target="../diagrams/colors4.xml"/><Relationship Id="rId10" Type="http://schemas.openxmlformats.org/officeDocument/2006/relationships/slide" Target="slide21.xml"/><Relationship Id="rId4" Type="http://schemas.openxmlformats.org/officeDocument/2006/relationships/diagramQuickStyle" Target="../diagrams/quickStyle4.xml"/><Relationship Id="rId9" Type="http://schemas.openxmlformats.org/officeDocument/2006/relationships/slide" Target="slide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24.media.tumblr.com/c15f07f8d8bf1f9bcacea1311931a54f/tumblr_mhcrzfEDrm1rs9evho1_50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985392" y="692696"/>
            <a:ext cx="71096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8000" b="1" i="1" dirty="0" err="1" smtClean="0">
                <a:ln w="18415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  <a:cs typeface="Times New Roman" pitchFamily="18" charset="0"/>
              </a:rPr>
              <a:t>Стихійні</a:t>
            </a:r>
            <a:r>
              <a:rPr lang="ru-RU" sz="8000" b="1" i="1" dirty="0" smtClean="0">
                <a:ln w="18415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  <a:cs typeface="Times New Roman" pitchFamily="18" charset="0"/>
              </a:rPr>
              <a:t> лиха</a:t>
            </a:r>
            <a:endParaRPr lang="ru-RU" sz="8000" b="1" i="1" dirty="0">
              <a:ln w="18415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84161" y="5517232"/>
            <a:ext cx="31598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nstantia" pitchFamily="18" charset="0"/>
              </a:rPr>
              <a:t>Роботу виконала:</a:t>
            </a:r>
          </a:p>
          <a:p>
            <a:r>
              <a:rPr lang="uk-UA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nstantia" pitchFamily="18" charset="0"/>
              </a:rPr>
              <a:t>Учениця 10 класу</a:t>
            </a:r>
          </a:p>
          <a:p>
            <a:r>
              <a:rPr lang="uk-UA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nstantia" pitchFamily="18" charset="0"/>
              </a:rPr>
              <a:t>Скрипник Вікторія</a:t>
            </a:r>
            <a:endParaRPr lang="ru-RU" sz="24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nstant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upload.wikimedia.org/wikipedia/commons/thumb/d/db/Quake_epicenters_1963-98.png/400px-Quake_epicenters_1963-98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05062" y="2708920"/>
            <a:ext cx="4838938" cy="302433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/>
          <a:lstStyle/>
          <a:p>
            <a:pPr algn="ctr"/>
            <a:r>
              <a:rPr lang="ru-RU" b="1" i="1" dirty="0" err="1" smtClean="0">
                <a:ln w="18415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Землетруси</a:t>
            </a:r>
            <a:endParaRPr lang="ru-RU" b="1" i="1" dirty="0">
              <a:ln w="18415" cmpd="sng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389120"/>
          </a:xfrm>
        </p:spPr>
        <p:txBody>
          <a:bodyPr/>
          <a:lstStyle/>
          <a:p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Землетрус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сильнi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коливання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земної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кори,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викликанi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тектонiчними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причинами,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якi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призводять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руйнування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споруд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пожеж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людських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жертв.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780928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історичний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період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землетруси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не раз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викликали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руйнування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жертви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Наприклад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найбільші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землетруси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):</a:t>
            </a:r>
          </a:p>
          <a:p>
            <a:pPr>
              <a:buFont typeface="Arial" pitchFamily="34" charset="0"/>
              <a:buChar char="•"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1290 р. в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районі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затоки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Бохайвань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(Китай)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загинуло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бл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 100.000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чол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.,</a:t>
            </a:r>
          </a:p>
          <a:p>
            <a:pPr>
              <a:buFont typeface="Arial" pitchFamily="34" charset="0"/>
              <a:buChar char="•"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1556 р. в 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провінції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Шеньсі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 - 830.000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чол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.,</a:t>
            </a:r>
          </a:p>
          <a:p>
            <a:pPr>
              <a:buFont typeface="Arial" pitchFamily="34" charset="0"/>
              <a:buChar char="•"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1908 р. в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Мессіні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Італія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) -120.000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чол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.,</a:t>
            </a:r>
          </a:p>
          <a:p>
            <a:pPr>
              <a:buFont typeface="Arial" pitchFamily="34" charset="0"/>
              <a:buChar char="•"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1923 р. в 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Токіо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- 143.000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чол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.,</a:t>
            </a:r>
          </a:p>
          <a:p>
            <a:pPr>
              <a:buFont typeface="Arial" pitchFamily="34" charset="0"/>
              <a:buChar char="•"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1976 р. в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Тяньшані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(Китай) -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бл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 240.000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чол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.,</a:t>
            </a:r>
          </a:p>
          <a:p>
            <a:pPr>
              <a:buFont typeface="Arial" pitchFamily="34" charset="0"/>
              <a:buChar char="•"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1999 р. в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Туреччині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бл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 40.000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чол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.,</a:t>
            </a:r>
          </a:p>
          <a:p>
            <a:pPr>
              <a:buFont typeface="Arial" pitchFamily="34" charset="0"/>
              <a:buChar char="•"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2001 р. в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Індії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бл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 30 000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чол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25617" y="5805264"/>
            <a:ext cx="34021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Епіцентри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землетрусів</a:t>
            </a:r>
            <a:endParaRPr lang="ru-RU" sz="2400" b="1" i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4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період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1963-1998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трелка влево 8">
            <a:hlinkClick r:id="rId3" action="ppaction://hlinksldjump"/>
          </p:cNvPr>
          <p:cNvSpPr/>
          <p:nvPr/>
        </p:nvSpPr>
        <p:spPr>
          <a:xfrm>
            <a:off x="179512" y="6165304"/>
            <a:ext cx="936104" cy="548680"/>
          </a:xfrm>
          <a:prstGeom prst="leftArrow">
            <a:avLst>
              <a:gd name="adj1" fmla="val 46855"/>
              <a:gd name="adj2" fmla="val 4685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pPr algn="ctr"/>
            <a:r>
              <a:rPr lang="vi-VN" b="1" i="1" dirty="0" smtClean="0">
                <a:ln w="18415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Вулканізм </a:t>
            </a:r>
            <a:endParaRPr lang="ru-RU" b="1" i="1" dirty="0">
              <a:ln w="18415" cmpd="sng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389120"/>
          </a:xfrm>
        </p:spPr>
        <p:txBody>
          <a:bodyPr/>
          <a:lstStyle/>
          <a:p>
            <a:r>
              <a:rPr lang="vi-VN" b="1" i="1" dirty="0" smtClean="0"/>
              <a:t>Вулканізм</a:t>
            </a:r>
            <a:r>
              <a:rPr lang="vi-VN" i="1" dirty="0" smtClean="0"/>
              <a:t> </a:t>
            </a:r>
            <a:r>
              <a:rPr lang="en-US" i="1" dirty="0" smtClean="0"/>
              <a:t> — </a:t>
            </a:r>
            <a:r>
              <a:rPr lang="vi-VN" i="1" dirty="0" smtClean="0"/>
              <a:t>сукупність явищ, пов'язаних з утворенням та переміщенням магм у глибинах Землі та їх виверженням з надр на поверхню суші або дно морів і океанів у вигляді лав</a:t>
            </a:r>
            <a:r>
              <a:rPr lang="uk-UA" i="1" dirty="0" smtClean="0"/>
              <a:t> і </a:t>
            </a:r>
            <a:r>
              <a:rPr lang="vi-VN" i="1" dirty="0" smtClean="0"/>
              <a:t>вулканічних газів.</a:t>
            </a:r>
            <a:endParaRPr lang="ru-RU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3284984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Навколо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ндонез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ї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яка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знаходиться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на одному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таких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стик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тектон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чних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плит,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льше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сотн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вулкан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>
              <a:buFont typeface="Arial" pitchFamily="34" charset="0"/>
              <a:buChar char="•"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зах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дному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узбережж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Американського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континенту, </a:t>
            </a:r>
          </a:p>
          <a:p>
            <a:pPr>
              <a:buFont typeface="Arial" pitchFamily="34" charset="0"/>
              <a:buChar char="•"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де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стикаються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П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вн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чноамериканська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Тихоокеанська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плити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сх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дне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узбережжя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Тихого океану, Камчатка, Курили,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Япон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я —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найб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льш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активн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вулкан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чн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зони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нашої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планети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0" name="Picture 2" descr="Файл:Pacific Ring of Fir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284984"/>
            <a:ext cx="4235624" cy="313965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220072" y="6381328"/>
            <a:ext cx="3780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Тихоокеанське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0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вогняне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кільце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трелка влево 6">
            <a:hlinkClick r:id="rId3" action="ppaction://hlinksldjump"/>
          </p:cNvPr>
          <p:cNvSpPr/>
          <p:nvPr/>
        </p:nvSpPr>
        <p:spPr>
          <a:xfrm>
            <a:off x="179512" y="6165304"/>
            <a:ext cx="936104" cy="548680"/>
          </a:xfrm>
          <a:prstGeom prst="leftArrow">
            <a:avLst>
              <a:gd name="adj1" fmla="val 46855"/>
              <a:gd name="adj2" fmla="val 4685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pPr algn="ctr"/>
            <a:r>
              <a:rPr lang="ru-RU" b="1" i="1" dirty="0" smtClean="0">
                <a:ln w="18415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Сель</a:t>
            </a:r>
            <a:endParaRPr lang="ru-RU" b="1" i="1" dirty="0">
              <a:ln w="18415" cmpd="sng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412776"/>
            <a:ext cx="8676456" cy="2088232"/>
          </a:xfrm>
        </p:spPr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Сель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 —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раптовий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короткочасний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бурхливий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 паводок на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гірських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річках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потічках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ущелинах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величезною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кількістю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наносів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надає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йому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характер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бруднокамінного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потоку.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342900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Сел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трапляються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багатьох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кра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нах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деяких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областях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Інд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ї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та Китаю,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Туреччини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рану, в г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рських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районах П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вн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чної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та П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вденної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Америки. 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селевих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поток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страждає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населення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Кавказу,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Середньої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Аз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ї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та Казахстану.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Україн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селев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потоки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трапляються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Карпатах та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Криму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upload.wikimedia.org/wikipedia/commons/thumb/4/44/Almaty1921_Sel_Malaya_Almatinka.jpg/300px-Almaty1921_Sel_Malaya_Almatinka.jpg"/>
          <p:cNvPicPr>
            <a:picLocks noChangeAspect="1" noChangeArrowheads="1"/>
          </p:cNvPicPr>
          <p:nvPr/>
        </p:nvPicPr>
        <p:blipFill>
          <a:blip r:embed="rId2" cstate="print"/>
          <a:srcRect t="19858"/>
          <a:stretch>
            <a:fillRect/>
          </a:stretch>
        </p:blipFill>
        <p:spPr bwMode="auto">
          <a:xfrm>
            <a:off x="5759624" y="2636912"/>
            <a:ext cx="3384376" cy="2034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ttp://g.diena.lt/02/37/47317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5" y="4557126"/>
            <a:ext cx="3451312" cy="2300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Стрелка влево 7">
            <a:hlinkClick r:id="rId4" action="ppaction://hlinksldjump"/>
          </p:cNvPr>
          <p:cNvSpPr/>
          <p:nvPr/>
        </p:nvSpPr>
        <p:spPr>
          <a:xfrm>
            <a:off x="179512" y="6165304"/>
            <a:ext cx="936104" cy="548680"/>
          </a:xfrm>
          <a:prstGeom prst="leftArrow">
            <a:avLst>
              <a:gd name="adj1" fmla="val 46855"/>
              <a:gd name="adj2" fmla="val 4685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upload.wikimedia.org/wikipedia/commons/thumb/8/8e/Subsidencia.jpg/250px-Subsidenc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2492895"/>
            <a:ext cx="2987824" cy="1960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uk-UA" b="1" i="1" dirty="0" smtClean="0">
                <a:ln w="18415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Обвал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412776"/>
            <a:ext cx="8229600" cy="4389120"/>
          </a:xfrm>
        </p:spPr>
        <p:txBody>
          <a:bodyPr/>
          <a:lstStyle/>
          <a:p>
            <a:r>
              <a:rPr lang="ru-RU" b="1" dirty="0" smtClean="0"/>
              <a:t> 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Обвал 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стрімке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падіння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великої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маси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ґрунту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гірської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породи,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снігу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тощо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внаслідок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зсуву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руйнування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т.ін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супроводжуватися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обвальним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землетрусом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2996952"/>
            <a:ext cx="44644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Найзначн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ш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осередки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зсув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в на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територ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Укра</a:t>
            </a:r>
            <a:r>
              <a:rPr lang="uk-UA" sz="2000" b="1" i="1" dirty="0" err="1" smtClean="0">
                <a:latin typeface="Times New Roman" pitchFamily="18" charset="0"/>
                <a:cs typeface="Times New Roman" pitchFamily="18" charset="0"/>
              </a:rPr>
              <a:t>ї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ни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заф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ксован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правобережж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Дн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пра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, на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Чорноморському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узбережж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Закарпатт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Черн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вецьк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област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uk-UA" sz="2000" i="1" dirty="0" smtClean="0">
                <a:latin typeface="Times New Roman" pitchFamily="18" charset="0"/>
                <a:cs typeface="Times New Roman" pitchFamily="18" charset="0"/>
              </a:rPr>
              <a:t>Подібні випадки </a:t>
            </a:r>
            <a:r>
              <a:rPr lang="uk-UA" sz="2000" i="1" dirty="0" smtClean="0">
                <a:latin typeface="Times New Roman" pitchFamily="18" charset="0"/>
                <a:cs typeface="Times New Roman" pitchFamily="18" charset="0"/>
              </a:rPr>
              <a:t>зустрічаються</a:t>
            </a:r>
          </a:p>
          <a:p>
            <a:r>
              <a:rPr lang="uk-UA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в Альпах та на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Апеннінському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півострові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40" name="Picture 4" descr="http://s01.tcuniverse.com/vkmedia_store/2013/06/vLII62XwSCwaLJDh/sizes/clean/pic_073_clean_7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5" y="4228381"/>
            <a:ext cx="4154798" cy="2629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трелка влево 6">
            <a:hlinkClick r:id="rId4" action="ppaction://hlinksldjump"/>
          </p:cNvPr>
          <p:cNvSpPr/>
          <p:nvPr/>
        </p:nvSpPr>
        <p:spPr>
          <a:xfrm>
            <a:off x="179512" y="6165304"/>
            <a:ext cx="936104" cy="548680"/>
          </a:xfrm>
          <a:prstGeom prst="leftArrow">
            <a:avLst>
              <a:gd name="adj1" fmla="val 46855"/>
              <a:gd name="adj2" fmla="val 4685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http://darisa.ru/wp-content/uploads/2013/07/%D0%9A%D0%B0%D1%80%D1%81%D1%82%D0%BE%D0%B2%D1%8B%D0%B5-%D0%B2%D0%BE%D1%80%D0%BE%D0%BD%D0%BA%D0%B822-900x6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8519" y="4509120"/>
            <a:ext cx="3409665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2" name="Picture 2" descr="http://compas.ucoz.com/_ph/14/2/2569498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61620" y="2564904"/>
            <a:ext cx="3682380" cy="2761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pPr algn="ctr"/>
            <a:r>
              <a:rPr lang="ru-RU" b="1" i="1" dirty="0" err="1" smtClean="0">
                <a:ln w="18415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Карстове</a:t>
            </a:r>
            <a:r>
              <a:rPr lang="ru-RU" b="1" i="1" dirty="0" smtClean="0">
                <a:ln w="18415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 </a:t>
            </a:r>
            <a:r>
              <a:rPr lang="ru-RU" b="1" i="1" dirty="0" err="1" smtClean="0">
                <a:ln w="18415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провалля</a:t>
            </a:r>
            <a:endParaRPr lang="ru-RU" b="1" i="1" dirty="0">
              <a:ln w="18415" cmpd="sng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389120"/>
          </a:xfrm>
        </p:spPr>
        <p:txBody>
          <a:bodyPr/>
          <a:lstStyle/>
          <a:p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Карстове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провалля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— западина на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поверхні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землі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яка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виникла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внаслідок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розчинення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гірських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порід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поверхневими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підземними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водами. 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3140968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явище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пов'язане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розчиненням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природними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водами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гірських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порід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. В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деяких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областях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рівень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ураження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карстовими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процесами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сягає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60—100 %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території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. 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трелка влево 6">
            <a:hlinkClick r:id="rId4" action="ppaction://hlinksldjump"/>
          </p:cNvPr>
          <p:cNvSpPr/>
          <p:nvPr/>
        </p:nvSpPr>
        <p:spPr>
          <a:xfrm>
            <a:off x="179512" y="6165304"/>
            <a:ext cx="936104" cy="548680"/>
          </a:xfrm>
          <a:prstGeom prst="leftArrow">
            <a:avLst>
              <a:gd name="adj1" fmla="val 46855"/>
              <a:gd name="adj2" fmla="val 4685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pPr algn="ctr"/>
            <a:r>
              <a:rPr lang="ru-RU" b="1" i="1" dirty="0" err="1" smtClean="0">
                <a:ln w="18415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Посухи</a:t>
            </a:r>
            <a:r>
              <a:rPr lang="ru-RU" b="1" i="1" dirty="0" smtClean="0">
                <a:ln w="18415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 </a:t>
            </a:r>
            <a:endParaRPr lang="ru-RU" b="1" i="1" dirty="0">
              <a:ln w="18415" cmpd="sng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389120"/>
          </a:xfrm>
        </p:spPr>
        <p:txBody>
          <a:bodyPr/>
          <a:lstStyle/>
          <a:p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Посухи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 -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тривала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значна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нестача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опадів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частіше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при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підвищеній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температурі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низькій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вологості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повітря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викликає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зниження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запасів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вологи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ґрунті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як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наслідок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погіршення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росту, а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іноді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загибель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рослин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 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6" name="Picture 2" descr="http://totul.md/upfiles/kfm/%D0%9D%D0%BE%D1%8F%D0%B1%D1%80%D1%8C/zasuh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3068960"/>
            <a:ext cx="3491880" cy="2334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67544" y="3645024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Найчастіше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вони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бувають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півдні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степової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зони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. В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більшості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випадків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локальний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характер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дуже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рідко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займають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площі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до 30—50 %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території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8" name="Picture 4" descr="http://topicnews.net/uploads/posts/2011-01/44818_da53f1f20108626ea16c345be599e5bc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4852747"/>
            <a:ext cx="3096344" cy="2005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трелка влево 6">
            <a:hlinkClick r:id="rId4" action="ppaction://hlinksldjump"/>
          </p:cNvPr>
          <p:cNvSpPr/>
          <p:nvPr/>
        </p:nvSpPr>
        <p:spPr>
          <a:xfrm>
            <a:off x="179512" y="6165304"/>
            <a:ext cx="936104" cy="548680"/>
          </a:xfrm>
          <a:prstGeom prst="leftArrow">
            <a:avLst>
              <a:gd name="adj1" fmla="val 46855"/>
              <a:gd name="adj2" fmla="val 4685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pPr algn="ctr"/>
            <a:r>
              <a:rPr lang="ru-RU" b="1" i="1" dirty="0" smtClean="0">
                <a:ln w="18415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Смерч</a:t>
            </a:r>
            <a:endParaRPr lang="ru-RU" b="1" i="1" dirty="0">
              <a:ln w="18415" cmpd="sng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628800"/>
            <a:ext cx="8229600" cy="4389120"/>
          </a:xfrm>
        </p:spPr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Смерч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 — 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атмосферне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явище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стрімким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воронкоподібним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вихором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заввишки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до 1,5 км,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витягується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купчасто-дощової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хмари до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поверхні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води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землі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0" name="Picture 2" descr="http://www.bugaga.ru/uploads/posts/2013-07/1372875674_tornado-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3140968"/>
            <a:ext cx="4967536" cy="2980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79512" y="3573016"/>
            <a:ext cx="3816424" cy="2592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Одне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найстрашн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ших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стих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йних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лих, яке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трапилось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на наш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планет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прин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с троп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чний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ураган,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роз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грався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у листопад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1970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р. в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Бенгальськ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затоц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Тайфун. Ураган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мав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швидкість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в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тру 200-250 м/с,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морськ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хвилі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досягали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висоти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10 м.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ц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катастроф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загинуло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близько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400 тис. ос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б.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трелка влево 5">
            <a:hlinkClick r:id="rId3" action="ppaction://hlinksldjump"/>
          </p:cNvPr>
          <p:cNvSpPr/>
          <p:nvPr/>
        </p:nvSpPr>
        <p:spPr>
          <a:xfrm>
            <a:off x="179512" y="6165304"/>
            <a:ext cx="936104" cy="548680"/>
          </a:xfrm>
          <a:prstGeom prst="leftArrow">
            <a:avLst>
              <a:gd name="adj1" fmla="val 46855"/>
              <a:gd name="adj2" fmla="val 4685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pPr algn="ctr"/>
            <a:r>
              <a:rPr lang="ru-RU" b="1" i="1" dirty="0" err="1" smtClean="0">
                <a:ln w="18415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Times New Roman" pitchFamily="18" charset="0"/>
              </a:rPr>
              <a:t>Снігопад</a:t>
            </a:r>
            <a:r>
              <a:rPr lang="ru-RU" b="1" i="1" dirty="0" smtClean="0">
                <a:ln w="18415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Times New Roman" pitchFamily="18" charset="0"/>
              </a:rPr>
              <a:t> </a:t>
            </a:r>
            <a:endParaRPr lang="ru-RU" b="1" dirty="0">
              <a:ln w="18415" cmpd="sng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412776"/>
            <a:ext cx="8229600" cy="4389120"/>
          </a:xfrm>
        </p:spPr>
        <p:txBody>
          <a:bodyPr/>
          <a:lstStyle/>
          <a:p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Снігопад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 —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випадіння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снігу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хмар.Снігопад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характеризується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інтенсивністю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тобто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кількістю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опадів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у мм шару води за годину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добу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Інтенсивність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слабкого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снігопаду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менше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0,1 мм/год,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середнього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0,1—1 мм/год, сильного (густого) —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більше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1 мм/год.</a:t>
            </a:r>
          </a:p>
          <a:p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4005064"/>
            <a:ext cx="42839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Сильні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снігопади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найчастіше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приводить до 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заметів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 на дорогах,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приводити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обриву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ліній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електропередачі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ушкодженню</a:t>
            </a: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будов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Сильні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снігопади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в горах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приводять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сходу лавин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4" name="Picture 2" descr="http://aksakal.info/uploads/posts/2011-11/1320800265_probki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5" y="3330281"/>
            <a:ext cx="3275856" cy="2323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6" name="Picture 4" descr="http://www.krasfun.ru/images/2013/3/a4591_0_a3c72_9a72f99e_orig.jpg"/>
          <p:cNvPicPr>
            <a:picLocks noChangeAspect="1" noChangeArrowheads="1"/>
          </p:cNvPicPr>
          <p:nvPr/>
        </p:nvPicPr>
        <p:blipFill>
          <a:blip r:embed="rId3" cstate="print"/>
          <a:srcRect l="7087"/>
          <a:stretch>
            <a:fillRect/>
          </a:stretch>
        </p:blipFill>
        <p:spPr bwMode="auto">
          <a:xfrm>
            <a:off x="3419872" y="4474851"/>
            <a:ext cx="2952328" cy="2383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трелка влево 6">
            <a:hlinkClick r:id="rId4" action="ppaction://hlinksldjump"/>
          </p:cNvPr>
          <p:cNvSpPr/>
          <p:nvPr/>
        </p:nvSpPr>
        <p:spPr>
          <a:xfrm>
            <a:off x="179512" y="6165304"/>
            <a:ext cx="936104" cy="548680"/>
          </a:xfrm>
          <a:prstGeom prst="leftArrow">
            <a:avLst>
              <a:gd name="adj1" fmla="val 46855"/>
              <a:gd name="adj2" fmla="val 4685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pPr algn="ctr"/>
            <a:r>
              <a:rPr lang="ru-RU" b="1" i="1" dirty="0" err="1" smtClean="0">
                <a:ln w="18415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Times New Roman" pitchFamily="18" charset="0"/>
              </a:rPr>
              <a:t>Лісова</a:t>
            </a:r>
            <a:r>
              <a:rPr lang="ru-RU" b="1" i="1" dirty="0" smtClean="0">
                <a:ln w="18415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Times New Roman" pitchFamily="18" charset="0"/>
              </a:rPr>
              <a:t> </a:t>
            </a:r>
            <a:r>
              <a:rPr lang="ru-RU" b="1" i="1" dirty="0" err="1" smtClean="0">
                <a:ln w="18415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Times New Roman" pitchFamily="18" charset="0"/>
              </a:rPr>
              <a:t>пожежа</a:t>
            </a:r>
            <a:endParaRPr lang="ru-RU" b="1" i="1" dirty="0">
              <a:ln w="18415" cmpd="sng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389120"/>
          </a:xfrm>
        </p:spPr>
        <p:txBody>
          <a:bodyPr/>
          <a:lstStyle/>
          <a:p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Лісова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пожежа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 —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стихійне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некероване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поширення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вогню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лісових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площах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564905"/>
            <a:ext cx="35283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сов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низов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пожеж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характеризуються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гор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нням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сухого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трав‘яного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покрову, л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сової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дстилки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дл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ску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без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захоплення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крон дерев.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Швидк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сть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руху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фронту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низової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пожежі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становить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0,3-1 м/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хв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слабка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пожежа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до 16 м/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хв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(сильна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пожежа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висота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полум‘я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1-2 м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максимальна температура на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кромц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пожеж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досягас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9000 С.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58" name="Picture 2" descr="http://tainy.net/wp-content/uploads/2011/04/image_4516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988840"/>
            <a:ext cx="3528392" cy="2350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0" name="Picture 4" descr="http://losinopetrovsk.ucoz.ru/_fr/9/9340002.jpeg"/>
          <p:cNvPicPr>
            <a:picLocks noChangeAspect="1" noChangeArrowheads="1"/>
          </p:cNvPicPr>
          <p:nvPr/>
        </p:nvPicPr>
        <p:blipFill>
          <a:blip r:embed="rId3" cstate="print"/>
          <a:srcRect b="3783"/>
          <a:stretch>
            <a:fillRect/>
          </a:stretch>
        </p:blipFill>
        <p:spPr bwMode="auto">
          <a:xfrm>
            <a:off x="4860032" y="4275841"/>
            <a:ext cx="4283968" cy="2582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трелка влево 6">
            <a:hlinkClick r:id="rId4" action="ppaction://hlinksldjump"/>
          </p:cNvPr>
          <p:cNvSpPr/>
          <p:nvPr/>
        </p:nvSpPr>
        <p:spPr>
          <a:xfrm>
            <a:off x="179512" y="6165304"/>
            <a:ext cx="936104" cy="548680"/>
          </a:xfrm>
          <a:prstGeom prst="leftArrow">
            <a:avLst>
              <a:gd name="adj1" fmla="val 46855"/>
              <a:gd name="adj2" fmla="val 4685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pPr algn="ctr"/>
            <a:r>
              <a:rPr lang="vi-VN" b="1" i="1" dirty="0" smtClean="0">
                <a:ln w="18415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Циклон</a:t>
            </a:r>
            <a:endParaRPr lang="ru-RU" b="1" i="1" dirty="0">
              <a:ln w="18415" cmpd="sng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389120"/>
          </a:xfrm>
        </p:spPr>
        <p:txBody>
          <a:bodyPr/>
          <a:lstStyle/>
          <a:p>
            <a:r>
              <a:rPr lang="vi-VN" b="1" i="1" dirty="0" smtClean="0"/>
              <a:t>Циклон</a:t>
            </a:r>
            <a:r>
              <a:rPr lang="vi-VN" i="1" dirty="0" smtClean="0"/>
              <a:t> — атмосферний вихор з низьким тиском в центрі. Вітри в циклоні в північній півку</a:t>
            </a:r>
            <a:r>
              <a:rPr lang="uk-UA" i="1" dirty="0" smtClean="0"/>
              <a:t>л</a:t>
            </a:r>
            <a:r>
              <a:rPr lang="vi-VN" i="1" dirty="0" smtClean="0"/>
              <a:t>і дмуть проти годинникової стрілки, і в нижньому шарі відхиляються до центру, в південній півкулі — за годинниковою стрілкою.</a:t>
            </a:r>
            <a:endParaRPr lang="ru-RU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3717032"/>
            <a:ext cx="42484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Проходження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циклону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пов'язане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утворенням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потужної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хмарності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випадінням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опадів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 Погода при циклонах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переважно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похмура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сильними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вітрами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своїми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властивостями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походженням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наслідками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вони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схожі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тропічні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урагани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2" name="Picture 2" descr="http://images.cdn.fotopedia.com/flickr-2055700644-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140968"/>
            <a:ext cx="4572000" cy="3658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трелка влево 5">
            <a:hlinkClick r:id="rId3" action="ppaction://hlinksldjump"/>
          </p:cNvPr>
          <p:cNvSpPr/>
          <p:nvPr/>
        </p:nvSpPr>
        <p:spPr>
          <a:xfrm>
            <a:off x="179512" y="6165304"/>
            <a:ext cx="936104" cy="548680"/>
          </a:xfrm>
          <a:prstGeom prst="leftArrow">
            <a:avLst>
              <a:gd name="adj1" fmla="val 46855"/>
              <a:gd name="adj2" fmla="val 4685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389120"/>
          </a:xfrm>
        </p:spPr>
        <p:txBody>
          <a:bodyPr/>
          <a:lstStyle/>
          <a:p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Землетруси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повені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зсуви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селеві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потоки,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бурі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урагани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снігові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заноси,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лісові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пожежі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лише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протягом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останніх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забрали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більше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трьох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мільйонів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чоловік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даними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ООН, за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цей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період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майже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один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мільярд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жителів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нашої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планети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зазнав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збитків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стихійних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лих.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6" name="Picture 2" descr="http://ru.fishki.net/picsw/092011/30/post_anti/bedstviya/t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549150"/>
            <a:ext cx="4648186" cy="3094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88" name="Picture 4" descr="http://razorpix.ru/s/19/stihiynoe_bedstvie_1280x1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8044" y="3501008"/>
            <a:ext cx="3947084" cy="3157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pPr algn="ctr"/>
            <a:r>
              <a:rPr lang="vi-VN" b="1" i="1" dirty="0" smtClean="0">
                <a:ln w="18415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Повінь</a:t>
            </a:r>
            <a:endParaRPr lang="ru-RU" b="1" dirty="0">
              <a:ln w="18415" cmpd="sng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389120"/>
          </a:xfrm>
        </p:spPr>
        <p:txBody>
          <a:bodyPr/>
          <a:lstStyle/>
          <a:p>
            <a:r>
              <a:rPr lang="vi-VN" b="1" i="1" dirty="0" smtClean="0"/>
              <a:t>Повінь</a:t>
            </a:r>
            <a:r>
              <a:rPr lang="vi-VN" i="1" dirty="0" smtClean="0"/>
              <a:t>— це фаза водного режиму річки, яка щороку повторюється в даних кліматичних умовах в один і той самий сезон року</a:t>
            </a:r>
            <a:r>
              <a:rPr lang="uk-UA" i="1" dirty="0" smtClean="0"/>
              <a:t>.</a:t>
            </a:r>
            <a:endParaRPr lang="ru-RU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924944"/>
            <a:ext cx="4176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6" name="Picture 2" descr="http://cherncity.com/images/stories/news/2013/04/1_60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070" y="2348880"/>
            <a:ext cx="4495930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08" name="Picture 4" descr="http://imbo01.vg.no/users/bildespesial/images/1a69a7b3b9441b5426af4657bcb3c804.jpg?t%5b%5d=crop%3Ax%3D0%2Cy%3D0%2Cwidth%3D2500%2Cheight%3D1768&amp;t%5b%5d=maxSize%3Awidth%3D990%2Cheight%3D660&amp;accessToken=b17c05d7cc793b4a037cf2174ef78563be6a1f0a6ae17c662516003925ac323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4493736"/>
            <a:ext cx="3342209" cy="2364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трелка влево 6">
            <a:hlinkClick r:id="rId4" action="ppaction://hlinksldjump"/>
          </p:cNvPr>
          <p:cNvSpPr/>
          <p:nvPr/>
        </p:nvSpPr>
        <p:spPr>
          <a:xfrm>
            <a:off x="179512" y="6165304"/>
            <a:ext cx="936104" cy="548680"/>
          </a:xfrm>
          <a:prstGeom prst="leftArrow">
            <a:avLst>
              <a:gd name="adj1" fmla="val 46855"/>
              <a:gd name="adj2" fmla="val 4685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299695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Характеризується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найбільшою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водністю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високим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тривалим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підйомом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та спадом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рівнів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води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річці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озері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водосховищі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Термін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настання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повені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залежить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типу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живлення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річки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кліматичних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умов.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/>
          <a:lstStyle/>
          <a:p>
            <a:pPr algn="ctr"/>
            <a:r>
              <a:rPr lang="vi-VN" b="1" i="1" dirty="0" smtClean="0">
                <a:ln w="18415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Паводок</a:t>
            </a:r>
            <a:endParaRPr lang="ru-RU" b="1" dirty="0">
              <a:ln w="18415" cmpd="sng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389120"/>
          </a:xfrm>
        </p:spPr>
        <p:txBody>
          <a:bodyPr/>
          <a:lstStyle/>
          <a:p>
            <a:r>
              <a:rPr lang="vi-VN" b="1" i="1" dirty="0" smtClean="0"/>
              <a:t>Паводок</a:t>
            </a:r>
            <a:r>
              <a:rPr lang="vi-VN" i="1" dirty="0" smtClean="0"/>
              <a:t> — значне підвищення водності річки в межах річного циклу, що виникає нерегулярно</a:t>
            </a:r>
            <a:r>
              <a:rPr lang="uk-UA" i="1" dirty="0" smtClean="0"/>
              <a:t>.</a:t>
            </a:r>
            <a:endParaRPr lang="ru-RU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278092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Утворюється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час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сильних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дощів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час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відлиги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відміну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повені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 паводки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виникають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нерегулярно. </a:t>
            </a:r>
          </a:p>
          <a:p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Значний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паводок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викликати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повінь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0" name="Picture 2" descr="http://fedpress.ru/sites/fedpress/files/artkasya/news/3_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2276872"/>
            <a:ext cx="4139952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32" name="Picture 4" descr="http://ok.ya1.ru/uploads/posts/2011-05/1305556368_00haczw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4296821"/>
            <a:ext cx="3651870" cy="2561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трелка влево 6">
            <a:hlinkClick r:id="rId4" action="ppaction://hlinksldjump"/>
          </p:cNvPr>
          <p:cNvSpPr/>
          <p:nvPr/>
        </p:nvSpPr>
        <p:spPr>
          <a:xfrm>
            <a:off x="179512" y="6165304"/>
            <a:ext cx="936104" cy="548680"/>
          </a:xfrm>
          <a:prstGeom prst="leftArrow">
            <a:avLst>
              <a:gd name="adj1" fmla="val 46855"/>
              <a:gd name="adj2" fmla="val 4685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pPr algn="ctr"/>
            <a:r>
              <a:rPr lang="uk-UA" b="1" i="1" dirty="0" smtClean="0">
                <a:ln w="18415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Ш</a:t>
            </a:r>
            <a:r>
              <a:rPr lang="vi-VN" b="1" i="1" dirty="0" smtClean="0">
                <a:ln w="18415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торм</a:t>
            </a:r>
            <a:endParaRPr lang="ru-RU" b="1" i="1" dirty="0">
              <a:ln w="18415" cmpd="sng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389120"/>
          </a:xfrm>
        </p:spPr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Буря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 —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природне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явище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вітер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швидкістю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20 м/с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більше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супроводжується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значним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хвилюванням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морі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руйнуванням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суходолі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3140968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застосовується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термін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шторм, а при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швидкості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вітру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більше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30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м /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се 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ураган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Короткочасні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посилення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вітру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швидкостей</a:t>
            </a:r>
            <a:endParaRPr lang="ru-RU" sz="20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20-30 м / сек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більше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називаються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шквалами.</a:t>
            </a:r>
          </a:p>
          <a:p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До штормам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відносяться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вітри</a:t>
            </a:r>
            <a:endParaRPr lang="ru-RU" sz="20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швидкістю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більше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20 м / с,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тобто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понад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балів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за шкалою Бофорта.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6" name="Picture 4" descr="http://cynami.com/box/galer1/foto/28.jpg"/>
          <p:cNvPicPr>
            <a:picLocks noChangeAspect="1" noChangeArrowheads="1"/>
          </p:cNvPicPr>
          <p:nvPr/>
        </p:nvPicPr>
        <p:blipFill>
          <a:blip r:embed="rId2" cstate="print"/>
          <a:srcRect t="6531"/>
          <a:stretch>
            <a:fillRect/>
          </a:stretch>
        </p:blipFill>
        <p:spPr bwMode="auto">
          <a:xfrm>
            <a:off x="4355976" y="2708920"/>
            <a:ext cx="4788024" cy="3237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трелка влево 6">
            <a:hlinkClick r:id="rId3" action="ppaction://hlinksldjump"/>
          </p:cNvPr>
          <p:cNvSpPr/>
          <p:nvPr/>
        </p:nvSpPr>
        <p:spPr>
          <a:xfrm>
            <a:off x="179512" y="6165304"/>
            <a:ext cx="936104" cy="548680"/>
          </a:xfrm>
          <a:prstGeom prst="leftArrow">
            <a:avLst>
              <a:gd name="adj1" fmla="val 46855"/>
              <a:gd name="adj2" fmla="val 4685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pPr algn="ctr"/>
            <a:r>
              <a:rPr lang="vi-VN" b="1" i="1" dirty="0" smtClean="0">
                <a:ln w="18415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Лавина</a:t>
            </a:r>
            <a:endParaRPr lang="ru-RU" b="1" dirty="0">
              <a:ln w="18415" cmpd="sng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389120"/>
          </a:xfrm>
        </p:spPr>
        <p:txBody>
          <a:bodyPr/>
          <a:lstStyle/>
          <a:p>
            <a:r>
              <a:rPr lang="vi-VN" b="1" i="1" dirty="0" smtClean="0"/>
              <a:t>Лавина</a:t>
            </a:r>
            <a:r>
              <a:rPr lang="vi-VN" i="1" dirty="0" smtClean="0"/>
              <a:t> — величезна маса снігу, що зривається із гірського схилу і котиться вниз з великою швидкістю. Виникнення лавин можливе у всіх гірських районах світу, де встановлюється стійкий сніжний покрив. </a:t>
            </a:r>
            <a:endParaRPr lang="ru-RU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3429000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Причини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сходження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снігових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лавин</a:t>
            </a:r>
          </a:p>
          <a:p>
            <a:pPr>
              <a:buFont typeface="Arial" pitchFamily="34" charset="0"/>
              <a:buChar char="•"/>
            </a:pP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перенапруження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сн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гового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покрову;</a:t>
            </a:r>
          </a:p>
          <a:p>
            <a:pPr>
              <a:buFont typeface="Arial" pitchFamily="34" charset="0"/>
              <a:buChar char="•"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різкий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порив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в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тру;</a:t>
            </a:r>
          </a:p>
          <a:p>
            <a:pPr>
              <a:buFont typeface="Arial" pitchFamily="34" charset="0"/>
              <a:buChar char="•"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звукова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хвиля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Arial" pitchFamily="34" charset="0"/>
              <a:buChar char="•"/>
            </a:pP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зка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зм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на метеоролог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чних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умов.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78" name="Picture 2" descr="http://www.meteoprog.kz/pictures/uploaded/lavina/cheget_lavina_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8296" y="3212976"/>
            <a:ext cx="4955704" cy="3301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трелка влево 5">
            <a:hlinkClick r:id="rId3" action="ppaction://hlinksldjump"/>
          </p:cNvPr>
          <p:cNvSpPr/>
          <p:nvPr/>
        </p:nvSpPr>
        <p:spPr>
          <a:xfrm>
            <a:off x="179512" y="6165304"/>
            <a:ext cx="936104" cy="548680"/>
          </a:xfrm>
          <a:prstGeom prst="leftArrow">
            <a:avLst>
              <a:gd name="adj1" fmla="val 46855"/>
              <a:gd name="adj2" fmla="val 4685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980728"/>
            <a:ext cx="78488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i="1" dirty="0" smtClean="0">
                <a:latin typeface="Times New Roman" pitchFamily="18" charset="0"/>
                <a:cs typeface="Times New Roman" pitchFamily="18" charset="0"/>
              </a:rPr>
              <a:t>Стих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í</a:t>
            </a:r>
            <a:r>
              <a:rPr lang="vi-VN" sz="2800" b="1" i="1" dirty="0" smtClean="0">
                <a:latin typeface="Times New Roman" pitchFamily="18" charset="0"/>
                <a:cs typeface="Times New Roman" pitchFamily="18" charset="0"/>
              </a:rPr>
              <a:t>йне лихо 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vi-VN" sz="2800" i="1" dirty="0" smtClean="0">
                <a:latin typeface="Times New Roman" pitchFamily="18" charset="0"/>
                <a:cs typeface="Times New Roman" pitchFamily="18" charset="0"/>
              </a:rPr>
              <a:t>це надзвичайне природне явище, що діє з великою руйнівною силою, завдає значної шко­ди району, в якому відбувається, порушує нормальну життєдіяльність населення, знищує матеріальні цінності.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0" name="Picture 2" descr="http://s61.radikal.ru/i174/0910/00/cdb2518b958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284984"/>
            <a:ext cx="4176464" cy="3245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4" name="Picture 6" descr="Файл:2004-tsunami balanc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5895" y="3212976"/>
            <a:ext cx="4668105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4389120"/>
          </a:xfrm>
        </p:spPr>
        <p:txBody>
          <a:bodyPr/>
          <a:lstStyle/>
          <a:p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Стихійні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лиха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виникати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незалежно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один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одного, так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зв'язано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одне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них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спричинити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за собою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інше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Деякі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них часто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виникають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результаті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людини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наприклад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лісові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пожежі,при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будівництві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гребель,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закладці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розробці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кар'єрів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часто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призводить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зсувів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сніжним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лавинам, обвалам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льодовиків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т. д.).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04" name="Picture 4" descr="http://doseng.org/uploads/posts/2009-11/thumbs/1257108040_national_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789040"/>
            <a:ext cx="4562872" cy="2943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06" name="Picture 6" descr="http://mirgif.com/priroda/peyzazh3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825043"/>
            <a:ext cx="3888432" cy="2916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4389120"/>
          </a:xfrm>
        </p:spPr>
        <p:txBody>
          <a:bodyPr/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ряді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випадків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стихійне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лихо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супроводиться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загибеллю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матеріальних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цінностей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жертвами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серед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населення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Стихійне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лихо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оцінюється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кількістю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жертв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руйнування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, в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ненаселених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місцях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- за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ступенем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порушення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природного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середовища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рельєфу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рослинності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тваринного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світу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площею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охоплення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4" name="Picture 2" descr="http://fakty.ictv.ua/public/images/gallery/2012/07/11/thumbnail-20120711083321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3789040"/>
            <a:ext cx="3420379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6" name="Picture 4" descr="http://relaxic.net/wp-content/uploads/2011/06/fire_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429000"/>
            <a:ext cx="4427984" cy="3320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96752"/>
            <a:ext cx="9036496" cy="1143000"/>
          </a:xfrm>
        </p:spPr>
        <p:txBody>
          <a:bodyPr>
            <a:noAutofit/>
          </a:bodyPr>
          <a:lstStyle/>
          <a:p>
            <a:pPr algn="ctr"/>
            <a:r>
              <a:rPr lang="ru-RU" sz="4800" b="1" i="1" dirty="0" smtClean="0">
                <a:ln w="18415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За </a:t>
            </a:r>
            <a:r>
              <a:rPr lang="ru-RU" sz="4800" b="1" i="1" dirty="0" err="1" smtClean="0">
                <a:ln w="18415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місцем</a:t>
            </a:r>
            <a:r>
              <a:rPr lang="ru-RU" sz="4800" b="1" i="1" dirty="0" smtClean="0">
                <a:ln w="18415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 </a:t>
            </a:r>
            <a:r>
              <a:rPr lang="ru-RU" sz="4800" b="1" i="1" dirty="0" err="1" smtClean="0">
                <a:ln w="18415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локалізації</a:t>
            </a:r>
            <a:r>
              <a:rPr lang="ru-RU" sz="4800" b="1" i="1" dirty="0" smtClean="0">
                <a:ln w="18415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 </a:t>
            </a:r>
            <a:r>
              <a:rPr lang="ru-RU" sz="4800" b="1" i="1" dirty="0" err="1" smtClean="0">
                <a:ln w="18415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стихійні</a:t>
            </a:r>
            <a:r>
              <a:rPr lang="ru-RU" sz="4800" b="1" i="1" dirty="0" smtClean="0">
                <a:ln w="18415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 лиха </a:t>
            </a:r>
            <a:r>
              <a:rPr lang="ru-RU" sz="4800" b="1" i="1" dirty="0" err="1" smtClean="0">
                <a:ln w="18415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поділяють</a:t>
            </a:r>
            <a:r>
              <a:rPr lang="ru-RU" sz="4800" b="1" i="1" dirty="0" smtClean="0">
                <a:ln w="18415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 на:</a:t>
            </a:r>
            <a:endParaRPr lang="ru-RU" sz="4800" b="1" i="1" dirty="0">
              <a:ln w="18415" cmpd="sng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nstantia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323528" y="1772816"/>
          <a:ext cx="8604448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Овал 4">
            <a:hlinkClick r:id="rId7" action="ppaction://hlinksldjump"/>
          </p:cNvPr>
          <p:cNvSpPr/>
          <p:nvPr/>
        </p:nvSpPr>
        <p:spPr>
          <a:xfrm>
            <a:off x="2123728" y="4725144"/>
            <a:ext cx="936104" cy="93610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hlinkClick r:id="rId8" action="ppaction://hlinksldjump"/>
          </p:cNvPr>
          <p:cNvSpPr/>
          <p:nvPr/>
        </p:nvSpPr>
        <p:spPr>
          <a:xfrm>
            <a:off x="5076056" y="4797152"/>
            <a:ext cx="936104" cy="86409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hlinkClick r:id="rId9" action="ppaction://hlinksldjump"/>
          </p:cNvPr>
          <p:cNvSpPr/>
          <p:nvPr/>
        </p:nvSpPr>
        <p:spPr>
          <a:xfrm>
            <a:off x="8028384" y="4797152"/>
            <a:ext cx="936104" cy="86409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5400" b="1" i="1" dirty="0" err="1" smtClean="0">
                <a:ln w="18415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Літосферні</a:t>
            </a:r>
            <a:endParaRPr lang="ru-RU" sz="5400" b="1" i="1" dirty="0">
              <a:ln w="18415" cmpd="sng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0" y="1457400"/>
          <a:ext cx="914400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Рисунок 7" descr="s15917026.jp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E6E9EE"/>
              </a:clrFrom>
              <a:clrTo>
                <a:srgbClr val="E6E9E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54204" y="5540301"/>
            <a:ext cx="1189796" cy="1317699"/>
          </a:xfrm>
          <a:prstGeom prst="rect">
            <a:avLst/>
          </a:prstGeom>
        </p:spPr>
      </p:pic>
      <p:sp>
        <p:nvSpPr>
          <p:cNvPr id="5" name="Скругленный прямоугольник 4">
            <a:hlinkClick r:id="rId9" action="ppaction://hlinksldjump"/>
          </p:cNvPr>
          <p:cNvSpPr/>
          <p:nvPr/>
        </p:nvSpPr>
        <p:spPr>
          <a:xfrm>
            <a:off x="107504" y="1628800"/>
            <a:ext cx="1872208" cy="3168352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>
            <a:hlinkClick r:id="rId10" action="ppaction://hlinksldjump"/>
          </p:cNvPr>
          <p:cNvSpPr/>
          <p:nvPr/>
        </p:nvSpPr>
        <p:spPr>
          <a:xfrm>
            <a:off x="2051720" y="1556792"/>
            <a:ext cx="1656184" cy="3312368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>
            <a:hlinkClick r:id="rId11" action="ppaction://hlinksldjump"/>
          </p:cNvPr>
          <p:cNvSpPr/>
          <p:nvPr/>
        </p:nvSpPr>
        <p:spPr>
          <a:xfrm>
            <a:off x="3779912" y="1484784"/>
            <a:ext cx="1728192" cy="3384376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>
            <a:hlinkClick r:id="rId12" action="ppaction://hlinksldjump"/>
          </p:cNvPr>
          <p:cNvSpPr/>
          <p:nvPr/>
        </p:nvSpPr>
        <p:spPr>
          <a:xfrm>
            <a:off x="5580112" y="1628800"/>
            <a:ext cx="1800200" cy="3384376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>
            <a:hlinkClick r:id="rId13" action="ppaction://hlinksldjump"/>
          </p:cNvPr>
          <p:cNvSpPr/>
          <p:nvPr/>
        </p:nvSpPr>
        <p:spPr>
          <a:xfrm>
            <a:off x="7380312" y="1628800"/>
            <a:ext cx="1656184" cy="3384376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pPr lvl="0" algn="ctr"/>
            <a:r>
              <a:rPr lang="ru-RU" sz="5400" b="1" i="1" dirty="0" err="1" smtClean="0">
                <a:ln w="18415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Атмосферні</a:t>
            </a:r>
            <a:endParaRPr lang="ru-RU" sz="5400" b="1" dirty="0">
              <a:ln w="18415" cmpd="sng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nstantia" pitchFamily="18" charset="0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0" y="1412776"/>
          <a:ext cx="9144000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 descr="s15917026.jp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E6E9EE"/>
              </a:clrFrom>
              <a:clrTo>
                <a:srgbClr val="E6E9E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54204" y="5540301"/>
            <a:ext cx="1189796" cy="1317699"/>
          </a:xfrm>
          <a:prstGeom prst="rect">
            <a:avLst/>
          </a:prstGeom>
        </p:spPr>
      </p:pic>
      <p:sp>
        <p:nvSpPr>
          <p:cNvPr id="5" name="Скругленный прямоугольник 4">
            <a:hlinkClick r:id="rId9" action="ppaction://hlinksldjump"/>
          </p:cNvPr>
          <p:cNvSpPr/>
          <p:nvPr/>
        </p:nvSpPr>
        <p:spPr>
          <a:xfrm>
            <a:off x="179512" y="1700808"/>
            <a:ext cx="1728192" cy="324036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hlinkClick r:id="rId10" action="ppaction://hlinksldjump"/>
          </p:cNvPr>
          <p:cNvSpPr/>
          <p:nvPr/>
        </p:nvSpPr>
        <p:spPr>
          <a:xfrm>
            <a:off x="2051720" y="1772816"/>
            <a:ext cx="1584176" cy="32403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>
            <a:hlinkClick r:id="rId11" action="ppaction://hlinksldjump"/>
          </p:cNvPr>
          <p:cNvSpPr/>
          <p:nvPr/>
        </p:nvSpPr>
        <p:spPr>
          <a:xfrm>
            <a:off x="3707904" y="1772816"/>
            <a:ext cx="1728192" cy="324036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>
            <a:hlinkClick r:id="rId12" action="ppaction://hlinksldjump"/>
          </p:cNvPr>
          <p:cNvSpPr/>
          <p:nvPr/>
        </p:nvSpPr>
        <p:spPr>
          <a:xfrm>
            <a:off x="5508104" y="1844824"/>
            <a:ext cx="1656184" cy="3096344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>
            <a:hlinkClick r:id="rId13" action="ppaction://hlinksldjump"/>
          </p:cNvPr>
          <p:cNvSpPr/>
          <p:nvPr/>
        </p:nvSpPr>
        <p:spPr>
          <a:xfrm>
            <a:off x="7308304" y="1916832"/>
            <a:ext cx="1584176" cy="3024336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>
            <a:normAutofit/>
          </a:bodyPr>
          <a:lstStyle/>
          <a:p>
            <a:pPr lvl="0" algn="ctr"/>
            <a:r>
              <a:rPr lang="ru-RU" sz="5400" b="1" i="1" dirty="0" smtClean="0">
                <a:ln w="18415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Г</a:t>
            </a:r>
            <a:r>
              <a:rPr lang="uk-UA" sz="5400" b="1" i="1" dirty="0" err="1" smtClean="0">
                <a:ln w="18415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ідросферні</a:t>
            </a:r>
            <a:endParaRPr lang="ru-RU" sz="5400" b="1" i="1" dirty="0">
              <a:ln w="18415" cmpd="sng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nstantia" pitchFamily="18" charset="0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0" y="1700808"/>
          <a:ext cx="914400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 descr="s15917026.jp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E6E9EE"/>
              </a:clrFrom>
              <a:clrTo>
                <a:srgbClr val="E6E9E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54204" y="5540301"/>
            <a:ext cx="1189796" cy="1317699"/>
          </a:xfrm>
          <a:prstGeom prst="rect">
            <a:avLst/>
          </a:prstGeom>
        </p:spPr>
      </p:pic>
      <p:sp>
        <p:nvSpPr>
          <p:cNvPr id="7" name="Скругленный прямоугольник 6">
            <a:hlinkClick r:id="rId9" action="ppaction://hlinksldjump"/>
          </p:cNvPr>
          <p:cNvSpPr/>
          <p:nvPr/>
        </p:nvSpPr>
        <p:spPr>
          <a:xfrm>
            <a:off x="251520" y="2132856"/>
            <a:ext cx="2088232" cy="3312368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>
            <a:hlinkClick r:id="rId10" action="ppaction://hlinksldjump"/>
          </p:cNvPr>
          <p:cNvSpPr/>
          <p:nvPr/>
        </p:nvSpPr>
        <p:spPr>
          <a:xfrm>
            <a:off x="2483768" y="1916832"/>
            <a:ext cx="2016224" cy="324036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>
            <a:hlinkClick r:id="rId11" action="ppaction://hlinksldjump"/>
          </p:cNvPr>
          <p:cNvSpPr/>
          <p:nvPr/>
        </p:nvSpPr>
        <p:spPr>
          <a:xfrm>
            <a:off x="4644008" y="2060848"/>
            <a:ext cx="2016224" cy="3096344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>
            <a:hlinkClick r:id="rId12" action="ppaction://hlinksldjump"/>
          </p:cNvPr>
          <p:cNvSpPr/>
          <p:nvPr/>
        </p:nvSpPr>
        <p:spPr>
          <a:xfrm>
            <a:off x="6948264" y="2132856"/>
            <a:ext cx="2088232" cy="3024336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Тема4">
  <a:themeElements>
    <a:clrScheme name="Green Template-Template">
      <a:dk1>
        <a:srgbClr val="000000"/>
      </a:dk1>
      <a:lt1>
        <a:srgbClr val="FFFFFF"/>
      </a:lt1>
      <a:dk2>
        <a:srgbClr val="1F7335"/>
      </a:dk2>
      <a:lt2>
        <a:srgbClr val="C4FF8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0ED7B"/>
      </a:hlink>
      <a:folHlink>
        <a:srgbClr val="F3EB4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Белый текст и шрифт Courier для слайдов с кодом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Поток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Тема4</Template>
  <TotalTime>433</TotalTime>
  <Words>790</Words>
  <Application>Microsoft Office PowerPoint</Application>
  <PresentationFormat>Экран (4:3)</PresentationFormat>
  <Paragraphs>102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Тема4</vt:lpstr>
      <vt:lpstr>Белый текст и шрифт Courier для слайдов с кодом</vt:lpstr>
      <vt:lpstr>Поток</vt:lpstr>
      <vt:lpstr>Слайд 1</vt:lpstr>
      <vt:lpstr>Слайд 2</vt:lpstr>
      <vt:lpstr>Слайд 3</vt:lpstr>
      <vt:lpstr>Слайд 4</vt:lpstr>
      <vt:lpstr>Слайд 5</vt:lpstr>
      <vt:lpstr>За місцем локалізації стихійні лиха поділяють на:</vt:lpstr>
      <vt:lpstr>Літосферні</vt:lpstr>
      <vt:lpstr>Атмосферні</vt:lpstr>
      <vt:lpstr>Гідросферні</vt:lpstr>
      <vt:lpstr>Землетруси</vt:lpstr>
      <vt:lpstr>Вулканізм </vt:lpstr>
      <vt:lpstr>Сель</vt:lpstr>
      <vt:lpstr>Обвал</vt:lpstr>
      <vt:lpstr>Карстове провалля</vt:lpstr>
      <vt:lpstr>Посухи </vt:lpstr>
      <vt:lpstr>Смерч</vt:lpstr>
      <vt:lpstr>Снігопад </vt:lpstr>
      <vt:lpstr>Лісова пожежа</vt:lpstr>
      <vt:lpstr>Циклон</vt:lpstr>
      <vt:lpstr>Повінь</vt:lpstr>
      <vt:lpstr>Паводок</vt:lpstr>
      <vt:lpstr>Шторм</vt:lpstr>
      <vt:lpstr>Лавина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HOME</cp:lastModifiedBy>
  <cp:revision>63</cp:revision>
  <dcterms:created xsi:type="dcterms:W3CDTF">2013-12-20T17:13:24Z</dcterms:created>
  <dcterms:modified xsi:type="dcterms:W3CDTF">2013-12-22T10:30:10Z</dcterms:modified>
</cp:coreProperties>
</file>