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FFB3"/>
    <a:srgbClr val="E2C5FF"/>
    <a:srgbClr val="CC99FF"/>
    <a:srgbClr val="CCECFF"/>
    <a:srgbClr val="FF8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5" autoAdjust="0"/>
  </p:normalViewPr>
  <p:slideViewPr>
    <p:cSldViewPr>
      <p:cViewPr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ru-RU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6781800" cy="295232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Атомні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електростанції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України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80" y="3140968"/>
            <a:ext cx="4435227" cy="3326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43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84976" cy="1224136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Хмельницька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атомна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електростанція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700120" cy="3980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55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144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Хмельницька </a:t>
            </a:r>
            <a:r>
              <a:rPr lang="uk-UA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АЕС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97895"/>
              </p:ext>
            </p:extLst>
          </p:nvPr>
        </p:nvGraphicFramePr>
        <p:xfrm>
          <a:off x="498633" y="1582242"/>
          <a:ext cx="8146734" cy="48666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073367"/>
                <a:gridCol w="4073367"/>
              </a:tblGrid>
              <a:tr h="905193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Місцезнаходження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Україна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Хмельницька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область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Нетішин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</a:tr>
              <a:tr h="36207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Початок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будівництва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 </a:t>
                      </a:r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січня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1981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</a:tr>
              <a:tr h="36207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Початок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експлуатації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 </a:t>
                      </a:r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грудня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1987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</a:tr>
              <a:tr h="36207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Кінець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експлуатації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2032 (блок I), 2050 (блок II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</a:tr>
              <a:tr h="36207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Організація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ДП НАЕК "</a:t>
                      </a:r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Енергоатом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</a:tr>
              <a:tr h="36207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Технічні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параметри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07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Кількість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енергоблоків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</a:tr>
              <a:tr h="36207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Будується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енергоблоків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</a:tr>
              <a:tr h="36207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Тип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реакторів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ВВЕР-1000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</a:tr>
              <a:tr h="36207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Реакторів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 в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експлуатації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</a:tr>
              <a:tr h="36207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Генеруюча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потужність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2000 Мвт</a:t>
                      </a: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40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144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3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Перспективи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25144"/>
            <a:ext cx="9001000" cy="180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енергетичної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ради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варіантів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модернізації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ПЕК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засвідчують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2100 року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головними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джерелами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енергопостачання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АЕС та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поновлювані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природного газу та особливо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вугілля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суттєво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меншими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896544" cy="293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78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796" y="692696"/>
            <a:ext cx="8229600" cy="9144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Негативний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вплив АЕС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8374310" cy="4187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62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Атомні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електростанції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у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світі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80728"/>
            <a:ext cx="7620000" cy="386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3" t="54529" r="8020" b="38538"/>
          <a:stretch/>
        </p:blipFill>
        <p:spPr bwMode="auto">
          <a:xfrm>
            <a:off x="107503" y="4847878"/>
            <a:ext cx="5350659" cy="94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3" t="61462" r="8020" b="32161"/>
          <a:stretch/>
        </p:blipFill>
        <p:spPr bwMode="auto">
          <a:xfrm>
            <a:off x="3452115" y="5661249"/>
            <a:ext cx="5667282" cy="92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2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8376"/>
            <a:ext cx="8229600" cy="9144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Перша у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світі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атомна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електростанція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186264" cy="5157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01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98376"/>
            <a:ext cx="8229600" cy="9144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Запорізька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атомна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електростанція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06" y="1449735"/>
            <a:ext cx="6840760" cy="5130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25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144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Запорізька</a:t>
            </a:r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АЕС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128359"/>
              </p:ext>
            </p:extLst>
          </p:nvPr>
        </p:nvGraphicFramePr>
        <p:xfrm>
          <a:off x="683568" y="1772816"/>
          <a:ext cx="7859216" cy="453650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929608"/>
                <a:gridCol w="3929608"/>
              </a:tblGrid>
              <a:tr h="75608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Місцезнаходження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Украї</a:t>
                      </a:r>
                      <a:r>
                        <a:rPr lang="en-US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на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Запорізька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 область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Початок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будівництва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квітня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1981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Початок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експлуатації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9 листопада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1984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Організація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ДП НАЕК 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Енергоатом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</a:tr>
              <a:tr h="43204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Технічні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параметри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Кількість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енергоблоків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</a:txBody>
                  <a:tcPr>
                    <a:solidFill>
                      <a:srgbClr val="FF896D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Тип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реакторів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ВВЕР-1000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Реакторів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 в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експлуатації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5 (4й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енергоблок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на плановому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ремонті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>
                    <a:solidFill>
                      <a:srgbClr val="FF896D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Генеруюча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потужність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6000 МВт</a:t>
                      </a:r>
                    </a:p>
                  </a:txBody>
                  <a:tcPr>
                    <a:solidFill>
                      <a:srgbClr val="FF896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15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9036496" cy="9144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Південноукраїнська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атомна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електростанція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7" y="1628800"/>
            <a:ext cx="8254432" cy="468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39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9144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Південноукраїнська</a:t>
            </a: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АЕС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180871"/>
              </p:ext>
            </p:extLst>
          </p:nvPr>
        </p:nvGraphicFramePr>
        <p:xfrm>
          <a:off x="457200" y="1714341"/>
          <a:ext cx="8229600" cy="46024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effectLst/>
                        </a:rPr>
                        <a:t>Місцезнаходження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 err="1">
                          <a:effectLst/>
                        </a:rPr>
                        <a:t>Україна</a:t>
                      </a:r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 err="1">
                          <a:effectLst/>
                        </a:rPr>
                        <a:t>Миколаївська</a:t>
                      </a:r>
                      <a:r>
                        <a:rPr lang="ru-RU" u="none" strike="noStrike" dirty="0">
                          <a:effectLst/>
                        </a:rPr>
                        <a:t> область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effectLst/>
                        </a:rPr>
                        <a:t>Початок </a:t>
                      </a:r>
                      <a:r>
                        <a:rPr lang="ru-RU" sz="2000" b="1" dirty="0" err="1">
                          <a:effectLst/>
                        </a:rPr>
                        <a:t>будівництва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effectLst/>
                        </a:rPr>
                        <a:t>1975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effectLst/>
                        </a:rPr>
                        <a:t>Початок </a:t>
                      </a:r>
                      <a:r>
                        <a:rPr lang="ru-RU" sz="2000" b="1" dirty="0" err="1">
                          <a:effectLst/>
                        </a:rPr>
                        <a:t>експлуатації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effectLst/>
                        </a:rPr>
                        <a:t>1982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effectLst/>
                        </a:rPr>
                        <a:t>Кінець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err="1">
                          <a:effectLst/>
                        </a:rPr>
                        <a:t>експлуатації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2027 (блок I) — 2034 (блок III</a:t>
                      </a:r>
                      <a:r>
                        <a:rPr lang="ru-RU" dirty="0" smtClean="0">
                          <a:effectLst/>
                        </a:rPr>
                        <a:t>)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effectLst/>
                        </a:rPr>
                        <a:t>Організація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ДП НАЕК </a:t>
                      </a:r>
                      <a:r>
                        <a:rPr lang="ru-RU" u="none" strike="noStrike" dirty="0">
                          <a:effectLst/>
                        </a:rPr>
                        <a:t>«</a:t>
                      </a:r>
                      <a:r>
                        <a:rPr lang="ru-RU" u="none" strike="noStrike" dirty="0" err="1">
                          <a:effectLst/>
                        </a:rPr>
                        <a:t>Енергоатом</a:t>
                      </a:r>
                      <a:r>
                        <a:rPr lang="ru-RU" u="none" strike="noStrike" dirty="0">
                          <a:effectLst/>
                        </a:rPr>
                        <a:t>»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1" dirty="0" err="1">
                          <a:effectLst/>
                        </a:rPr>
                        <a:t>Технічні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err="1">
                          <a:effectLst/>
                        </a:rPr>
                        <a:t>параметри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effectLst/>
                        </a:rPr>
                        <a:t>Кількість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err="1">
                          <a:effectLst/>
                        </a:rPr>
                        <a:t>енергоблоків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effectLst/>
                        </a:rPr>
                        <a:t>Будується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err="1">
                          <a:effectLst/>
                        </a:rPr>
                        <a:t>енергоблоків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0</a:t>
                      </a:r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effectLst/>
                        </a:rPr>
                        <a:t>Тип </a:t>
                      </a:r>
                      <a:r>
                        <a:rPr lang="ru-RU" sz="2000" b="1" dirty="0" err="1">
                          <a:effectLst/>
                        </a:rPr>
                        <a:t>реакторів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effectLst/>
                        </a:rPr>
                        <a:t>ВВЕР-1000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effectLst/>
                        </a:rPr>
                        <a:t>Реакторів</a:t>
                      </a:r>
                      <a:r>
                        <a:rPr lang="ru-RU" sz="2000" b="1" dirty="0">
                          <a:effectLst/>
                        </a:rPr>
                        <a:t> в </a:t>
                      </a:r>
                      <a:r>
                        <a:rPr lang="ru-RU" sz="2000" b="1" dirty="0" err="1">
                          <a:effectLst/>
                        </a:rPr>
                        <a:t>експлуатації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effectLst/>
                        </a:rPr>
                        <a:t>Генеруюча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err="1">
                          <a:effectLst/>
                        </a:rPr>
                        <a:t>потужність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3000 МВт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56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98376"/>
            <a:ext cx="8856984" cy="9144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Рівненська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атомна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електростанція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26" y="1412776"/>
            <a:ext cx="6971928" cy="5228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12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144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Рівненська </a:t>
            </a:r>
            <a:r>
              <a:rPr lang="uk-UA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АЕС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25219"/>
              </p:ext>
            </p:extLst>
          </p:nvPr>
        </p:nvGraphicFramePr>
        <p:xfrm>
          <a:off x="323528" y="1700808"/>
          <a:ext cx="8551384" cy="483312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275692"/>
                <a:gridCol w="4275692"/>
              </a:tblGrid>
              <a:tr h="86461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Місце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знаходження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Україна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Рівненська</a:t>
                      </a:r>
                      <a:r>
                        <a:rPr lang="en-US" sz="16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область</a:t>
                      </a:r>
                      <a:endParaRPr lang="en-US" sz="16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</a:tr>
              <a:tr h="3871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Початок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будівництва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 </a:t>
                      </a:r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червня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1973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</a:tr>
              <a:tr h="96793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Початок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експлуатації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1980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1981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(1ий та 2ий)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1986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(3-ій)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2004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(4-ий)</a:t>
                      </a: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</a:tr>
              <a:tr h="3871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Організація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ДП НАЕК 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Енергоатом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</a:tr>
              <a:tr h="38717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Технічні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параметри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1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Кількість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енергоблоків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</a:tr>
              <a:tr h="67755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Тип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реакторів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 — ВВЕР-440,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 — 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ВВЕР-1000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</a:tr>
              <a:tr h="3871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Реакторів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 в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експлуатації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</a:tr>
              <a:tr h="3871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Генеруюча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потужність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2835 МВт</a:t>
                      </a: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18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Макрос</Template>
  <TotalTime>30</TotalTime>
  <Words>222</Words>
  <Application>Microsoft Office PowerPoint</Application>
  <PresentationFormat>Экран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Macro</vt:lpstr>
      <vt:lpstr>Атомні електростанції України</vt:lpstr>
      <vt:lpstr>Атомні електростанції у світі</vt:lpstr>
      <vt:lpstr>Перша у світі атомна електростанція</vt:lpstr>
      <vt:lpstr>Запорізька атомна електростанція</vt:lpstr>
      <vt:lpstr>Запорізька АЕС</vt:lpstr>
      <vt:lpstr>Південноукраїнська атомна електростанція</vt:lpstr>
      <vt:lpstr>Південноукраїнська АЕС</vt:lpstr>
      <vt:lpstr>Рівненська атомна електростанція</vt:lpstr>
      <vt:lpstr>Рівненська АЕС</vt:lpstr>
      <vt:lpstr>Хмельницька атомна електростанція</vt:lpstr>
      <vt:lpstr>Хмельницька АЕС</vt:lpstr>
      <vt:lpstr>Перспективи</vt:lpstr>
      <vt:lpstr>Негативний вплив АЕС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Атомні електростанції України</dc:title>
  <cp:lastModifiedBy>Admin</cp:lastModifiedBy>
  <cp:revision>6</cp:revision>
  <dcterms:modified xsi:type="dcterms:W3CDTF">2014-03-25T11:52:08Z</dcterms:modified>
</cp:coreProperties>
</file>