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BDB8A8-15CA-4EA7-8817-D3494D9A5576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8C991-DD84-4023-810F-887C506687C8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kavosti.com/ostriv-smittya-v-tihomu-okeani/" TargetMode="External"/><Relationship Id="rId2" Type="http://schemas.openxmlformats.org/officeDocument/2006/relationships/hyperlink" Target="https://sites.google.com/site/vodacezitta/zabrudnenna-vod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/>
              <a:t>Забруднення води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653136"/>
            <a:ext cx="3384048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/>
              <a:t>Підготували</a:t>
            </a:r>
          </a:p>
          <a:p>
            <a:pPr algn="l"/>
            <a:r>
              <a:rPr lang="uk-UA" dirty="0"/>
              <a:t>у</a:t>
            </a:r>
            <a:r>
              <a:rPr lang="uk-UA" dirty="0" smtClean="0"/>
              <a:t>чениці 11-Б класу</a:t>
            </a:r>
          </a:p>
          <a:p>
            <a:pPr algn="l"/>
            <a:r>
              <a:rPr lang="uk-UA" dirty="0" smtClean="0"/>
              <a:t>ЗОШ </a:t>
            </a:r>
            <a:r>
              <a:rPr lang="uk-UA" dirty="0" err="1" smtClean="0"/>
              <a:t>І-ІІІст</a:t>
            </a:r>
            <a:r>
              <a:rPr lang="uk-UA" dirty="0" smtClean="0"/>
              <a:t>. № 11</a:t>
            </a:r>
          </a:p>
          <a:p>
            <a:pPr algn="l"/>
            <a:r>
              <a:rPr lang="uk-UA" dirty="0" err="1" smtClean="0"/>
              <a:t>Відняк</a:t>
            </a:r>
            <a:r>
              <a:rPr lang="uk-UA" dirty="0" smtClean="0"/>
              <a:t> Людмила </a:t>
            </a:r>
          </a:p>
          <a:p>
            <a:pPr algn="l"/>
            <a:r>
              <a:rPr lang="uk-UA" dirty="0" err="1" smtClean="0"/>
              <a:t>Микитась</a:t>
            </a:r>
            <a:r>
              <a:rPr lang="uk-UA" dirty="0" smtClean="0"/>
              <a:t> Олександра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itia_okea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8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6360"/>
          </a:xfrm>
        </p:spPr>
        <p:txBody>
          <a:bodyPr/>
          <a:lstStyle/>
          <a:p>
            <a:pPr algn="ctr"/>
            <a:r>
              <a:rPr lang="uk-UA" b="1" dirty="0" smtClean="0"/>
              <a:t>Теплове забруднення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73616" cy="244827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Теплове </a:t>
            </a:r>
            <a:r>
              <a:rPr lang="ru-RU" b="1" i="1" dirty="0" err="1" smtClean="0"/>
              <a:t>забруднення</a:t>
            </a:r>
            <a:r>
              <a:rPr lang="ru-RU" b="1" i="1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спричинене</a:t>
            </a:r>
            <a:r>
              <a:rPr lang="ru-RU" dirty="0" smtClean="0"/>
              <a:t> </a:t>
            </a:r>
            <a:r>
              <a:rPr lang="ru-RU" dirty="0" err="1" smtClean="0"/>
              <a:t>викидом</a:t>
            </a:r>
            <a:r>
              <a:rPr lang="ru-RU" dirty="0" smtClean="0"/>
              <a:t> у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теплих</a:t>
            </a:r>
            <a:r>
              <a:rPr lang="ru-RU" dirty="0" smtClean="0"/>
              <a:t> вод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установок. У </a:t>
            </a:r>
            <a:r>
              <a:rPr lang="ru-RU" dirty="0" err="1" smtClean="0"/>
              <a:t>річках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ТЕС </a:t>
            </a:r>
            <a:r>
              <a:rPr lang="ru-RU" dirty="0" err="1" smtClean="0"/>
              <a:t>і</a:t>
            </a:r>
            <a:r>
              <a:rPr lang="ru-RU" dirty="0" smtClean="0"/>
              <a:t> АЕС, </a:t>
            </a:r>
            <a:r>
              <a:rPr lang="ru-RU" dirty="0" err="1" smtClean="0"/>
              <a:t>порушуються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нересту </a:t>
            </a:r>
            <a:r>
              <a:rPr lang="ru-RU" dirty="0" err="1" smtClean="0"/>
              <a:t>риб</a:t>
            </a:r>
            <a:r>
              <a:rPr lang="ru-RU" dirty="0" smtClean="0"/>
              <a:t>, </a:t>
            </a:r>
            <a:r>
              <a:rPr lang="ru-RU" dirty="0" err="1" smtClean="0"/>
              <a:t>гине</a:t>
            </a:r>
            <a:r>
              <a:rPr lang="ru-RU" dirty="0" smtClean="0"/>
              <a:t> зоопланктон,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уражуються</a:t>
            </a:r>
            <a:r>
              <a:rPr lang="ru-RU" dirty="0" smtClean="0"/>
              <a:t> хворобами </a:t>
            </a:r>
            <a:r>
              <a:rPr lang="ru-RU" dirty="0" err="1" smtClean="0"/>
              <a:t>й</a:t>
            </a:r>
            <a:r>
              <a:rPr lang="ru-RU" dirty="0" smtClean="0"/>
              <a:t> паразитами. </a:t>
            </a:r>
            <a:endParaRPr lang="uk-UA" dirty="0"/>
          </a:p>
        </p:txBody>
      </p:sp>
      <p:pic>
        <p:nvPicPr>
          <p:cNvPr id="4" name="Рисунок 3" descr="seret_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56992"/>
            <a:ext cx="4987528" cy="3327771"/>
          </a:xfrm>
          <a:prstGeom prst="rect">
            <a:avLst/>
          </a:prstGeom>
        </p:spPr>
      </p:pic>
      <p:pic>
        <p:nvPicPr>
          <p:cNvPr id="5" name="Рисунок 4" descr="s419x0-news-1113112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3222278" cy="241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Біологічне забруднення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5112568" cy="5256584"/>
          </a:xfrm>
        </p:spPr>
        <p:txBody>
          <a:bodyPr>
            <a:normAutofit fontScale="92500"/>
          </a:bodyPr>
          <a:lstStyle/>
          <a:p>
            <a:r>
              <a:rPr lang="uk-UA" b="1" i="1" dirty="0" smtClean="0"/>
              <a:t>Біологічне забруднення </a:t>
            </a:r>
            <a:r>
              <a:rPr lang="uk-UA" dirty="0" smtClean="0"/>
              <a:t>водного середовища полягає у попаданні до водойм із стічними водами різних видів мікроорганізмів, рослин і тварин (віруси, бактерії, грибки, черви), яких раніше тут не було.</a:t>
            </a:r>
          </a:p>
          <a:p>
            <a:r>
              <a:rPr lang="uk-UA" dirty="0" smtClean="0"/>
              <a:t> Багато з них є хвороботворними для людей, тварин і рослин. Особливої гостроти біологічне забруднення водойм набуває в місцях масового відпочинку людей.</a:t>
            </a:r>
            <a:endParaRPr lang="uk-UA" dirty="0"/>
          </a:p>
        </p:txBody>
      </p:sp>
      <p:pic>
        <p:nvPicPr>
          <p:cNvPr id="4" name="Рисунок 3" descr="pol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3456384" cy="518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https://sites.google.com/site/vodacezitta/zabrudnenna-vodi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http://cikavosti.com/ostriv-smittya-v-tihomu-okeani/</a:t>
            </a:r>
            <a:endParaRPr lang="uk-UA" dirty="0" smtClean="0"/>
          </a:p>
          <a:p>
            <a:r>
              <a:rPr lang="en-US" dirty="0" smtClean="0">
                <a:hlinkClick r:id="rId2"/>
              </a:rPr>
              <a:t>https://sites.google.com/site/vodacezitta/zabrudnenna-vodi</a:t>
            </a:r>
            <a:endParaRPr lang="uk-UA" dirty="0" smtClean="0"/>
          </a:p>
          <a:p>
            <a:r>
              <a:rPr lang="en-US" dirty="0">
                <a:hlinkClick r:id="rId3"/>
              </a:rPr>
              <a:t>http://cikavosti.com/ostriv-smittya-v-tihomu-okeani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3903712"/>
          </a:xfrm>
        </p:spPr>
        <p:txBody>
          <a:bodyPr/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результаті</a:t>
            </a:r>
            <a:r>
              <a:rPr lang="ru-RU" sz="3200" dirty="0" smtClean="0"/>
              <a:t> </a:t>
            </a:r>
            <a:r>
              <a:rPr lang="ru-RU" sz="3200" dirty="0" err="1" smtClean="0"/>
              <a:t>інтенсивного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людством</a:t>
            </a:r>
            <a:r>
              <a:rPr lang="ru-RU" sz="3200" dirty="0" smtClean="0"/>
              <a:t> </a:t>
            </a:r>
            <a:r>
              <a:rPr lang="ru-RU" sz="3200" dirty="0" err="1" smtClean="0"/>
              <a:t>водних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ресурсів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відбуваються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зміни</a:t>
            </a:r>
            <a:r>
              <a:rPr lang="ru-RU" sz="3200" dirty="0" smtClean="0"/>
              <a:t> в </a:t>
            </a:r>
            <a:r>
              <a:rPr lang="ru-RU" sz="3200" dirty="0" err="1" smtClean="0"/>
              <a:t>гідросфері</a:t>
            </a:r>
            <a:r>
              <a:rPr lang="ru-RU" sz="3200" dirty="0" smtClean="0"/>
              <a:t>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призвело</a:t>
            </a:r>
            <a:r>
              <a:rPr lang="ru-RU" sz="3200" dirty="0" smtClean="0"/>
              <a:t> до того,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нині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практично не </a:t>
            </a:r>
            <a:r>
              <a:rPr lang="ru-RU" sz="3200" dirty="0" err="1" smtClean="0"/>
              <a:t>залишилося</a:t>
            </a:r>
            <a:r>
              <a:rPr lang="ru-RU" sz="3200" dirty="0" smtClean="0"/>
              <a:t> великих </a:t>
            </a:r>
            <a:r>
              <a:rPr lang="ru-RU" sz="3200" dirty="0" err="1" smtClean="0"/>
              <a:t>річкових</a:t>
            </a:r>
            <a:r>
              <a:rPr lang="ru-RU" sz="3200" dirty="0" smtClean="0"/>
              <a:t> систем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гідрологічним</a:t>
            </a:r>
            <a:r>
              <a:rPr lang="ru-RU" sz="3200" dirty="0" smtClean="0"/>
              <a:t> режимом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хімічним</a:t>
            </a:r>
            <a:r>
              <a:rPr lang="ru-RU" sz="3200" dirty="0" smtClean="0"/>
              <a:t> складом води, не </a:t>
            </a:r>
            <a:r>
              <a:rPr lang="ru-RU" sz="3200" dirty="0" err="1" smtClean="0"/>
              <a:t>спотворених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діяльністю</a:t>
            </a:r>
            <a:r>
              <a:rPr lang="ru-RU" sz="3200" dirty="0" smtClean="0"/>
              <a:t> людей. 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84969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Як писав один </a:t>
            </a:r>
            <a:r>
              <a:rPr lang="ru-RU" sz="2400" dirty="0" err="1" smtClean="0">
                <a:solidFill>
                  <a:srgbClr val="7030A0"/>
                </a:solidFill>
              </a:rPr>
              <a:t>з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мандрівників</a:t>
            </a:r>
            <a:r>
              <a:rPr lang="ru-RU" sz="24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3A1953"/>
                </a:solidFill>
              </a:rPr>
              <a:t>"</a:t>
            </a:r>
            <a:r>
              <a:rPr lang="ru-RU" sz="2400" dirty="0" err="1" smtClean="0">
                <a:solidFill>
                  <a:srgbClr val="3A1953"/>
                </a:solidFill>
              </a:rPr>
              <a:t>Серед</a:t>
            </a:r>
            <a:r>
              <a:rPr lang="ru-RU" sz="2400" dirty="0" smtClean="0">
                <a:solidFill>
                  <a:srgbClr val="3A1953"/>
                </a:solidFill>
              </a:rPr>
              <a:t> океану, </a:t>
            </a:r>
            <a:r>
              <a:rPr lang="ru-RU" sz="2400" dirty="0" err="1" smtClean="0">
                <a:solidFill>
                  <a:srgbClr val="3A1953"/>
                </a:solidFill>
              </a:rPr>
              <a:t>відкритого</a:t>
            </a:r>
            <a:r>
              <a:rPr lang="ru-RU" sz="2400" dirty="0" smtClean="0">
                <a:solidFill>
                  <a:srgbClr val="3A1953"/>
                </a:solidFill>
              </a:rPr>
              <a:t> для </a:t>
            </a:r>
            <a:r>
              <a:rPr lang="ru-RU" sz="2400" dirty="0" err="1" smtClean="0">
                <a:solidFill>
                  <a:srgbClr val="3A1953"/>
                </a:solidFill>
              </a:rPr>
              <a:t>Європи</a:t>
            </a:r>
            <a:r>
              <a:rPr lang="ru-RU" sz="2400" dirty="0" smtClean="0">
                <a:solidFill>
                  <a:srgbClr val="3A1953"/>
                </a:solidFill>
              </a:rPr>
              <a:t> Колумбом, </a:t>
            </a:r>
            <a:r>
              <a:rPr lang="ru-RU" sz="2400" dirty="0" err="1" smtClean="0">
                <a:solidFill>
                  <a:srgbClr val="3A1953"/>
                </a:solidFill>
              </a:rPr>
              <a:t>тепер</a:t>
            </a:r>
            <a:r>
              <a:rPr lang="ru-RU" sz="2400" dirty="0" smtClean="0">
                <a:solidFill>
                  <a:srgbClr val="3A1953"/>
                </a:solidFill>
              </a:rPr>
              <a:t> не </a:t>
            </a:r>
            <a:r>
              <a:rPr lang="ru-RU" sz="2400" dirty="0" err="1" smtClean="0">
                <a:solidFill>
                  <a:srgbClr val="3A1953"/>
                </a:solidFill>
              </a:rPr>
              <a:t>можна</a:t>
            </a:r>
            <a:r>
              <a:rPr lang="ru-RU" sz="2400" dirty="0" smtClean="0">
                <a:solidFill>
                  <a:srgbClr val="3A1953"/>
                </a:solidFill>
              </a:rPr>
              <a:t> </a:t>
            </a:r>
            <a:r>
              <a:rPr lang="ru-RU" sz="2400" dirty="0" err="1" smtClean="0">
                <a:solidFill>
                  <a:srgbClr val="3A1953"/>
                </a:solidFill>
              </a:rPr>
              <a:t>занурити</a:t>
            </a:r>
            <a:r>
              <a:rPr lang="ru-RU" sz="2400" dirty="0" smtClean="0">
                <a:solidFill>
                  <a:srgbClr val="3A1953"/>
                </a:solidFill>
              </a:rPr>
              <a:t> руку в воду, </a:t>
            </a:r>
            <a:r>
              <a:rPr lang="ru-RU" sz="2400" dirty="0" err="1" smtClean="0">
                <a:solidFill>
                  <a:srgbClr val="3A1953"/>
                </a:solidFill>
              </a:rPr>
              <a:t>щоб</a:t>
            </a:r>
            <a:r>
              <a:rPr lang="ru-RU" sz="2400" dirty="0" smtClean="0">
                <a:solidFill>
                  <a:srgbClr val="3A1953"/>
                </a:solidFill>
              </a:rPr>
              <a:t> не </a:t>
            </a:r>
            <a:r>
              <a:rPr lang="ru-RU" sz="2400" dirty="0" err="1" smtClean="0">
                <a:solidFill>
                  <a:srgbClr val="3A1953"/>
                </a:solidFill>
              </a:rPr>
              <a:t>вимазатись</a:t>
            </a:r>
            <a:r>
              <a:rPr lang="ru-RU" sz="2400" dirty="0" smtClean="0">
                <a:solidFill>
                  <a:srgbClr val="3A1953"/>
                </a:solidFill>
              </a:rPr>
              <a:t> в </a:t>
            </a:r>
            <a:r>
              <a:rPr lang="ru-RU" sz="2400" dirty="0" err="1" smtClean="0">
                <a:solidFill>
                  <a:srgbClr val="3A1953"/>
                </a:solidFill>
              </a:rPr>
              <a:t>бруді</a:t>
            </a:r>
            <a:r>
              <a:rPr lang="ru-RU" sz="2400" dirty="0" smtClean="0">
                <a:solidFill>
                  <a:srgbClr val="3A1953"/>
                </a:solidFill>
              </a:rPr>
              <a:t>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Види забруднення вод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92480" cy="438912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Хімічне</a:t>
            </a:r>
            <a:r>
              <a:rPr lang="uk-UA" sz="3600" dirty="0" smtClean="0"/>
              <a:t> (неорганічне і органічне)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Фізичне </a:t>
            </a:r>
            <a:r>
              <a:rPr lang="uk-UA" sz="3600" dirty="0" smtClean="0"/>
              <a:t>(теплове, радіаційне)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Теплове забруднення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Біологічне </a:t>
            </a:r>
            <a:r>
              <a:rPr lang="uk-UA" sz="3600" dirty="0" smtClean="0"/>
              <a:t>(мікробне, гельмінтологічне, </a:t>
            </a:r>
            <a:r>
              <a:rPr lang="uk-UA" sz="3600" dirty="0" err="1" smtClean="0"/>
              <a:t>гідрофлорне</a:t>
            </a:r>
            <a:r>
              <a:rPr lang="uk-UA" sz="3600" dirty="0" smtClean="0"/>
              <a:t>)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/>
              <a:t>Хімічне забруднення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141592"/>
          </a:xfrm>
        </p:spPr>
        <p:txBody>
          <a:bodyPr/>
          <a:lstStyle/>
          <a:p>
            <a:r>
              <a:rPr lang="uk-UA" b="1" i="1" dirty="0" smtClean="0"/>
              <a:t>Хімічне забруднення </a:t>
            </a:r>
            <a:r>
              <a:rPr lang="uk-UA" dirty="0" smtClean="0"/>
              <a:t>води відбувається внаслідок надходження у водойми з стічними водами різних шкідливих домішок. Більшість з них є токсичними для мешканців водойм. Це - сполуки миш’яку, свинцю, ртуті, міді, кадмію, хрому тощо. </a:t>
            </a:r>
            <a:endParaRPr lang="uk-UA" dirty="0"/>
          </a:p>
        </p:txBody>
      </p:sp>
      <p:pic>
        <p:nvPicPr>
          <p:cNvPr id="4" name="Рисунок 3" descr="0001gs5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45024"/>
            <a:ext cx="4248472" cy="2819441"/>
          </a:xfrm>
          <a:prstGeom prst="rect">
            <a:avLst/>
          </a:prstGeom>
        </p:spPr>
      </p:pic>
      <p:pic>
        <p:nvPicPr>
          <p:cNvPr id="5" name="Рисунок 4" descr="23868-5565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645024"/>
            <a:ext cx="360544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73" y="0"/>
            <a:ext cx="5261503" cy="39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02" y="3946128"/>
            <a:ext cx="4336698" cy="29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74"/>
            <a:ext cx="4953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832" y="658733"/>
            <a:ext cx="8661648" cy="302433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для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нафтопродукти</a:t>
            </a:r>
            <a:r>
              <a:rPr lang="ru-RU" dirty="0" smtClean="0"/>
              <a:t>. </a:t>
            </a:r>
            <a:r>
              <a:rPr lang="ru-RU" dirty="0" err="1" smtClean="0"/>
              <a:t>Нафта</a:t>
            </a:r>
            <a:r>
              <a:rPr lang="ru-RU" dirty="0" smtClean="0"/>
              <a:t> – ворог номер один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забрудненні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Нафтова плівка на поверхні океанів - це не тільки спотворені береги, </a:t>
            </a:r>
            <a:r>
              <a:rPr lang="uk-UA" dirty="0" err="1" smtClean="0"/>
              <a:t>гинучі</a:t>
            </a:r>
            <a:r>
              <a:rPr lang="uk-UA" dirty="0" smtClean="0"/>
              <a:t> морські мешканці, </a:t>
            </a:r>
            <a:r>
              <a:rPr lang="uk-UA" dirty="0" err="1" smtClean="0"/>
              <a:t>водоплаваючі</a:t>
            </a:r>
            <a:r>
              <a:rPr lang="uk-UA" dirty="0" smtClean="0"/>
              <a:t> птахи. Це – зменшення кількості кисню в атмосфері в результаті забруднення і загибелі планктону. </a:t>
            </a:r>
            <a:endParaRPr lang="uk-UA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53407"/>
            <a:ext cx="4608512" cy="2943945"/>
          </a:xfrm>
          <a:prstGeom prst="rect">
            <a:avLst/>
          </a:prstGeom>
        </p:spPr>
      </p:pic>
      <p:pic>
        <p:nvPicPr>
          <p:cNvPr id="5" name="Рисунок 4" descr="4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56992"/>
            <a:ext cx="2808312" cy="3274777"/>
          </a:xfrm>
          <a:prstGeom prst="rect">
            <a:avLst/>
          </a:prstGeom>
        </p:spPr>
      </p:pic>
      <p:pic>
        <p:nvPicPr>
          <p:cNvPr id="6" name="Рисунок 5" descr="7f59726433a1abf3219c4b66b029e9886a88ec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797152"/>
            <a:ext cx="237626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38368"/>
          </a:xfrm>
        </p:spPr>
        <p:txBody>
          <a:bodyPr/>
          <a:lstStyle/>
          <a:p>
            <a:pPr algn="ctr"/>
            <a:r>
              <a:rPr lang="uk-UA" b="1" dirty="0" smtClean="0"/>
              <a:t>Фізичне забруднення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736304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Фізичне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забруднення</a:t>
            </a:r>
            <a:r>
              <a:rPr lang="ru-RU" b="1" i="1" dirty="0" smtClean="0"/>
              <a:t> </a:t>
            </a:r>
            <a:r>
              <a:rPr lang="ru-RU" dirty="0" smtClean="0"/>
              <a:t>води </a:t>
            </a:r>
            <a:r>
              <a:rPr lang="ru-RU" dirty="0" err="1" smtClean="0"/>
              <a:t>пов’язане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нерозчинними</a:t>
            </a:r>
            <a:r>
              <a:rPr lang="ru-RU" dirty="0" smtClean="0"/>
              <a:t> </a:t>
            </a:r>
            <a:r>
              <a:rPr lang="ru-RU" dirty="0" err="1" smtClean="0"/>
              <a:t>домішками</a:t>
            </a:r>
            <a:r>
              <a:rPr lang="ru-RU" dirty="0" smtClean="0"/>
              <a:t>, </a:t>
            </a:r>
            <a:r>
              <a:rPr lang="ru-RU" dirty="0" err="1" smtClean="0"/>
              <a:t>радіоактивними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Пісок</a:t>
            </a:r>
            <a:r>
              <a:rPr lang="ru-RU" dirty="0" smtClean="0"/>
              <a:t>, </a:t>
            </a:r>
            <a:r>
              <a:rPr lang="ru-RU" dirty="0" err="1" smtClean="0"/>
              <a:t>намул</a:t>
            </a:r>
            <a:r>
              <a:rPr lang="ru-RU" dirty="0" smtClean="0"/>
              <a:t>, </a:t>
            </a:r>
            <a:r>
              <a:rPr lang="ru-RU" dirty="0" err="1" smtClean="0"/>
              <a:t>глинисті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у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поверхневого</a:t>
            </a:r>
            <a:r>
              <a:rPr lang="ru-RU" dirty="0" smtClean="0"/>
              <a:t> </a:t>
            </a:r>
            <a:r>
              <a:rPr lang="ru-RU" dirty="0" err="1" smtClean="0"/>
              <a:t>змиву</a:t>
            </a:r>
            <a:r>
              <a:rPr lang="ru-RU" dirty="0" smtClean="0"/>
              <a:t> </a:t>
            </a:r>
            <a:r>
              <a:rPr lang="ru-RU" dirty="0" err="1" smtClean="0"/>
              <a:t>дощовими</a:t>
            </a:r>
            <a:r>
              <a:rPr lang="ru-RU" dirty="0" smtClean="0"/>
              <a:t> водами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. </a:t>
            </a:r>
          </a:p>
          <a:p>
            <a:endParaRPr lang="uk-UA" dirty="0"/>
          </a:p>
        </p:txBody>
      </p:sp>
      <p:pic>
        <p:nvPicPr>
          <p:cNvPr id="27650" name="Picture 2" descr="http://3.bp.blogspot.com/-QL-zTMzY3dk/TZx0g8NuNeI/AAAAAAAAAAY/XwxKNx21R_k/s1600/vulnerability-soil-groundwater-pollution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36" y="4077072"/>
            <a:ext cx="4400550" cy="2476501"/>
          </a:xfrm>
          <a:prstGeom prst="rect">
            <a:avLst/>
          </a:prstGeom>
          <a:noFill/>
        </p:spPr>
      </p:pic>
      <p:pic>
        <p:nvPicPr>
          <p:cNvPr id="27652" name="Picture 4" descr="http://eco.sterligoff.ru/wp/wp-content/uploads/2010/07/oz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312368" cy="248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2952328"/>
          </a:xfrm>
        </p:spPr>
        <p:txBody>
          <a:bodyPr/>
          <a:lstStyle/>
          <a:p>
            <a:r>
              <a:rPr lang="uk-UA" dirty="0" smtClean="0"/>
              <a:t>Забруднення води побутовим сміттям.</a:t>
            </a:r>
          </a:p>
          <a:p>
            <a:r>
              <a:rPr lang="uk-UA" dirty="0" smtClean="0"/>
              <a:t>“</a:t>
            </a:r>
            <a:r>
              <a:rPr lang="uk-UA" b="1" dirty="0" smtClean="0"/>
              <a:t>Сміттєвий </a:t>
            </a:r>
            <a:r>
              <a:rPr lang="uk-UA" b="1" dirty="0" err="1" smtClean="0"/>
              <a:t>Острів</a:t>
            </a:r>
            <a:r>
              <a:rPr lang="uk-UA" dirty="0" err="1" smtClean="0"/>
              <a:t>”-це</a:t>
            </a:r>
            <a:r>
              <a:rPr lang="uk-UA" dirty="0" smtClean="0"/>
              <a:t> величезна купа плавучого сміття – </a:t>
            </a:r>
            <a:r>
              <a:rPr lang="uk-UA" b="1" dirty="0" smtClean="0"/>
              <a:t>фактично найбільше звалище планети</a:t>
            </a:r>
            <a:r>
              <a:rPr lang="uk-UA" dirty="0" smtClean="0"/>
              <a:t> Смуга тягнеться від узбережжя Каліфорнії через північну частину Тихого океану і ледве не досягає віддаленої Японії.</a:t>
            </a:r>
            <a:endParaRPr lang="uk-UA" dirty="0"/>
          </a:p>
        </p:txBody>
      </p:sp>
      <p:pic>
        <p:nvPicPr>
          <p:cNvPr id="4" name="Рисунок 3" descr="smitia_oke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12976"/>
            <a:ext cx="5256584" cy="33123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1272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363636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392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Забруднення води</vt:lpstr>
      <vt:lpstr>Презентация PowerPoint</vt:lpstr>
      <vt:lpstr>Види забруднення вод</vt:lpstr>
      <vt:lpstr>Хімічне забруднення</vt:lpstr>
      <vt:lpstr>Презентация PowerPoint</vt:lpstr>
      <vt:lpstr>Презентация PowerPoint</vt:lpstr>
      <vt:lpstr>Фізичне забруднення</vt:lpstr>
      <vt:lpstr>Презентация PowerPoint</vt:lpstr>
      <vt:lpstr>Презентация PowerPoint</vt:lpstr>
      <vt:lpstr>Презентация PowerPoint</vt:lpstr>
      <vt:lpstr>Теплове забруднення</vt:lpstr>
      <vt:lpstr>Біологічне забруднення</vt:lpstr>
      <vt:lpstr>Джерела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води</dc:title>
  <dc:creator>none</dc:creator>
  <cp:lastModifiedBy>Люлмила</cp:lastModifiedBy>
  <cp:revision>9</cp:revision>
  <dcterms:created xsi:type="dcterms:W3CDTF">2013-11-28T11:00:37Z</dcterms:created>
  <dcterms:modified xsi:type="dcterms:W3CDTF">2013-12-04T20:03:45Z</dcterms:modified>
</cp:coreProperties>
</file>