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6" r:id="rId4"/>
    <p:sldId id="259" r:id="rId5"/>
    <p:sldId id="260" r:id="rId6"/>
    <p:sldId id="257" r:id="rId7"/>
    <p:sldId id="258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9505-747D-447A-95F9-2267433FABEF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AA34-90DB-4536-8424-5E3BB8ECCD4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9505-747D-447A-95F9-2267433FABEF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AA34-90DB-4536-8424-5E3BB8ECCD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9505-747D-447A-95F9-2267433FABEF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AA34-90DB-4536-8424-5E3BB8ECCD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9505-747D-447A-95F9-2267433FABEF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AA34-90DB-4536-8424-5E3BB8ECCD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9505-747D-447A-95F9-2267433FABEF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AA34-90DB-4536-8424-5E3BB8ECCD4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9505-747D-447A-95F9-2267433FABEF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AA34-90DB-4536-8424-5E3BB8ECCD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9505-747D-447A-95F9-2267433FABEF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AA34-90DB-4536-8424-5E3BB8ECCD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9505-747D-447A-95F9-2267433FABEF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CAAA34-90DB-4536-8424-5E3BB8ECCD4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9505-747D-447A-95F9-2267433FABEF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AA34-90DB-4536-8424-5E3BB8ECCD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9505-747D-447A-95F9-2267433FABEF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0CAAA34-90DB-4536-8424-5E3BB8ECCD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5FB9505-747D-447A-95F9-2267433FABEF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AA34-90DB-4536-8424-5E3BB8ECCD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5FB9505-747D-447A-95F9-2267433FABEF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0CAAA34-90DB-4536-8424-5E3BB8ECCD4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i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Ландшафт України</a:t>
            </a:r>
            <a:endParaRPr lang="ru-RU" i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857760"/>
            <a:ext cx="6480048" cy="17526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b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endParaRPr lang="ru-RU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i="1" dirty="0" smtClean="0"/>
              <a:t>Вплив ландшафту на клімат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Ландшафтознавче вивчення клімату ускладнене низкою невирішених питань методологічного змісту. До них першочергово належать: а) проблема сутнісних понять підрозділів клімату, відносно якої у фізичній географії та кліматології немає чітких позицій; б) питання розроблення методів ієрархічної систематики </a:t>
            </a:r>
            <a:r>
              <a:rPr lang="uk-UA" dirty="0" err="1" smtClean="0"/>
              <a:t>метеорежиму</a:t>
            </a:r>
            <a:r>
              <a:rPr lang="uk-UA" dirty="0" smtClean="0"/>
              <a:t> за територіальними природно-кліматичними (</a:t>
            </a:r>
            <a:r>
              <a:rPr lang="uk-UA" dirty="0" err="1" smtClean="0"/>
              <a:t>орокліма­тогенними</a:t>
            </a:r>
            <a:r>
              <a:rPr lang="uk-UA" dirty="0" smtClean="0"/>
              <a:t>, </a:t>
            </a:r>
            <a:r>
              <a:rPr lang="uk-UA" dirty="0" err="1" smtClean="0"/>
              <a:t>аквакліматогенними</a:t>
            </a:r>
            <a:r>
              <a:rPr lang="uk-UA" dirty="0" smtClean="0"/>
              <a:t>) комплексами – в цілях різномасштабного кліматич­ного районування; в) проблема актуальності, практичної значимості вивчення кліматичного різноманіття як однієї з найважливіших (у т.ч. й </a:t>
            </a:r>
            <a:r>
              <a:rPr lang="uk-UA" dirty="0" err="1" smtClean="0"/>
              <a:t>кліматоресурсних</a:t>
            </a:r>
            <a:r>
              <a:rPr lang="uk-UA" dirty="0" smtClean="0"/>
              <a:t>) характеристик ландшафтних регіонів [8, 9].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в Україні останні публікації кліматологічного плану стосуються переважно суто геофізичних досліджень атмосфери та змін клімату, левова частка наукового доробку належить науковцям Укр. НДГМІ; 4) взірці окремих елементів ландшафтно-кліматологічного аналізу (головно ті, що стосуються гірських ландшафтів) містять праці К. </a:t>
            </a:r>
            <a:r>
              <a:rPr lang="uk-UA" dirty="0" err="1" smtClean="0"/>
              <a:t>Геренчука</a:t>
            </a:r>
            <a:r>
              <a:rPr lang="uk-UA" dirty="0" smtClean="0"/>
              <a:t> та Г. Міллера [13, 5, 4]; 5) сьогодні означеної теми торкаються дослідження окремих науковців [6, 7, 15]; 6) кліматичне різноманіття ландшафтних регіонів України вивчене недостатньо.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Україна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розмістилася</a:t>
            </a:r>
            <a:r>
              <a:rPr lang="ru-RU" dirty="0" smtClean="0"/>
              <a:t> в </a:t>
            </a:r>
            <a:r>
              <a:rPr lang="ru-RU" dirty="0" err="1" smtClean="0"/>
              <a:t>самісінькому</a:t>
            </a:r>
            <a:r>
              <a:rPr lang="ru-RU" dirty="0" smtClean="0"/>
              <a:t>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(за </a:t>
            </a:r>
            <a:r>
              <a:rPr lang="ru-RU" dirty="0" err="1" smtClean="0"/>
              <a:t>даними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вчених</a:t>
            </a:r>
            <a:r>
              <a:rPr lang="ru-RU" dirty="0" smtClean="0"/>
              <a:t> центр </a:t>
            </a:r>
            <a:r>
              <a:rPr lang="ru-RU" dirty="0" err="1" smtClean="0"/>
              <a:t>Європи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неподалік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карпатського</a:t>
            </a:r>
            <a:r>
              <a:rPr lang="ru-RU" dirty="0" smtClean="0"/>
              <a:t> </a:t>
            </a:r>
            <a:r>
              <a:rPr lang="ru-RU" dirty="0" err="1" smtClean="0"/>
              <a:t>містечка</a:t>
            </a:r>
            <a:r>
              <a:rPr lang="ru-RU" dirty="0" smtClean="0"/>
              <a:t> </a:t>
            </a:r>
            <a:r>
              <a:rPr lang="ru-RU" dirty="0" err="1" smtClean="0"/>
              <a:t>Рахів</a:t>
            </a:r>
            <a:r>
              <a:rPr lang="ru-RU" dirty="0" smtClean="0"/>
              <a:t>),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сприятливі</a:t>
            </a:r>
            <a:r>
              <a:rPr lang="ru-RU" dirty="0" smtClean="0"/>
              <a:t> </a:t>
            </a:r>
            <a:r>
              <a:rPr lang="ru-RU" dirty="0" err="1" smtClean="0"/>
              <a:t>кліматичні</a:t>
            </a:r>
            <a:r>
              <a:rPr lang="ru-RU" dirty="0" smtClean="0"/>
              <a:t>, </a:t>
            </a:r>
            <a:r>
              <a:rPr lang="ru-RU" dirty="0" err="1" smtClean="0"/>
              <a:t>ландшафтні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. </a:t>
            </a:r>
            <a:r>
              <a:rPr lang="ru-RU" dirty="0" err="1" smtClean="0"/>
              <a:t>Впевнені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наші</a:t>
            </a:r>
            <a:r>
              <a:rPr lang="ru-RU" dirty="0" smtClean="0"/>
              <a:t> </a:t>
            </a:r>
            <a:r>
              <a:rPr lang="ru-RU" dirty="0" err="1" smtClean="0"/>
              <a:t>пращури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ретельно</a:t>
            </a:r>
            <a:r>
              <a:rPr lang="ru-RU" dirty="0" smtClean="0"/>
              <a:t> </a:t>
            </a:r>
            <a:r>
              <a:rPr lang="ru-RU" dirty="0" err="1" smtClean="0"/>
              <a:t>підійшли</a:t>
            </a:r>
            <a:r>
              <a:rPr lang="ru-RU" dirty="0" smtClean="0"/>
              <a:t> до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поселення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перетворилося</a:t>
            </a:r>
            <a:r>
              <a:rPr lang="ru-RU" dirty="0" smtClean="0"/>
              <a:t> на </a:t>
            </a:r>
            <a:r>
              <a:rPr lang="ru-RU" dirty="0" err="1" smtClean="0"/>
              <a:t>країну</a:t>
            </a:r>
            <a:r>
              <a:rPr lang="ru-RU" dirty="0" smtClean="0"/>
              <a:t>. </a:t>
            </a:r>
            <a:r>
              <a:rPr lang="ru-RU" dirty="0" err="1" smtClean="0"/>
              <a:t>Сприятливий</a:t>
            </a:r>
            <a:r>
              <a:rPr lang="ru-RU" dirty="0" smtClean="0"/>
              <a:t> </a:t>
            </a:r>
            <a:r>
              <a:rPr lang="ru-RU" dirty="0" err="1" smtClean="0"/>
              <a:t>клімат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запаси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, степи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родючим</a:t>
            </a:r>
            <a:r>
              <a:rPr lang="ru-RU" dirty="0" smtClean="0"/>
              <a:t> </a:t>
            </a:r>
            <a:r>
              <a:rPr lang="ru-RU" dirty="0" err="1" smtClean="0"/>
              <a:t>чорноземом</a:t>
            </a:r>
            <a:r>
              <a:rPr lang="ru-RU" dirty="0" smtClean="0"/>
              <a:t>, </a:t>
            </a:r>
            <a:r>
              <a:rPr lang="ru-RU" dirty="0" err="1" smtClean="0"/>
              <a:t>ліси</a:t>
            </a:r>
            <a:r>
              <a:rPr lang="ru-RU" dirty="0" smtClean="0"/>
              <a:t>, гори, моря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річки</a:t>
            </a:r>
            <a:r>
              <a:rPr lang="ru-RU" dirty="0" smtClean="0"/>
              <a:t>… </a:t>
            </a:r>
            <a:r>
              <a:rPr lang="ru-RU" dirty="0" err="1" smtClean="0"/>
              <a:t>Тож</a:t>
            </a:r>
            <a:r>
              <a:rPr lang="ru-RU" dirty="0" smtClean="0"/>
              <a:t>, давайте по </a:t>
            </a:r>
            <a:r>
              <a:rPr lang="ru-RU" dirty="0" err="1" smtClean="0"/>
              <a:t>черзі</a:t>
            </a:r>
            <a:r>
              <a:rPr lang="ru-RU" dirty="0" smtClean="0"/>
              <a:t>, - </a:t>
            </a:r>
            <a:r>
              <a:rPr lang="ru-RU" b="1" dirty="0" smtClean="0"/>
              <a:t>ландшафт </a:t>
            </a:r>
            <a:r>
              <a:rPr lang="ru-RU" b="1" dirty="0" err="1" smtClean="0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становить 603,7 </a:t>
            </a:r>
            <a:r>
              <a:rPr lang="ru-RU" dirty="0" err="1" smtClean="0"/>
              <a:t>тисяч</a:t>
            </a:r>
            <a:r>
              <a:rPr lang="ru-RU" dirty="0" smtClean="0"/>
              <a:t> км2, </a:t>
            </a:r>
            <a:r>
              <a:rPr lang="ru-RU" dirty="0" err="1" smtClean="0"/>
              <a:t>тобто</a:t>
            </a:r>
            <a:r>
              <a:rPr lang="ru-RU" dirty="0" smtClean="0"/>
              <a:t> 5,7 %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0,44%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5% ландшафту </a:t>
            </a:r>
            <a:r>
              <a:rPr lang="ru-RU" dirty="0" err="1" smtClean="0"/>
              <a:t>України</a:t>
            </a:r>
            <a:r>
              <a:rPr lang="ru-RU" dirty="0" smtClean="0"/>
              <a:t> по </a:t>
            </a:r>
            <a:r>
              <a:rPr lang="ru-RU" dirty="0" err="1" smtClean="0"/>
              <a:t>суші</a:t>
            </a:r>
            <a:r>
              <a:rPr lang="ru-RU" dirty="0" smtClean="0"/>
              <a:t> – </a:t>
            </a:r>
            <a:r>
              <a:rPr lang="ru-RU" dirty="0" err="1" smtClean="0"/>
              <a:t>гірські</a:t>
            </a:r>
            <a:r>
              <a:rPr lang="ru-RU" dirty="0" smtClean="0"/>
              <a:t> </a:t>
            </a:r>
            <a:r>
              <a:rPr lang="ru-RU" dirty="0" err="1" smtClean="0"/>
              <a:t>масиви</a:t>
            </a:r>
            <a:r>
              <a:rPr lang="ru-RU" dirty="0" smtClean="0"/>
              <a:t>, а 95% – </a:t>
            </a:r>
            <a:r>
              <a:rPr lang="ru-RU" dirty="0" err="1" smtClean="0"/>
              <a:t>рівнини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діляться</a:t>
            </a:r>
            <a:r>
              <a:rPr lang="ru-RU" dirty="0" smtClean="0"/>
              <a:t> на </a:t>
            </a:r>
            <a:r>
              <a:rPr lang="ru-RU" dirty="0" err="1" smtClean="0"/>
              <a:t>змішані</a:t>
            </a:r>
            <a:r>
              <a:rPr lang="ru-RU" dirty="0" smtClean="0"/>
              <a:t> </a:t>
            </a:r>
            <a:r>
              <a:rPr lang="ru-RU" dirty="0" err="1" smtClean="0"/>
              <a:t>ліси</a:t>
            </a:r>
            <a:r>
              <a:rPr lang="ru-RU" dirty="0" smtClean="0"/>
              <a:t>, </a:t>
            </a:r>
            <a:r>
              <a:rPr lang="ru-RU" dirty="0" err="1" smtClean="0"/>
              <a:t>лісостеп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степ. </a:t>
            </a:r>
            <a:r>
              <a:rPr lang="ru-RU" dirty="0" err="1" smtClean="0"/>
              <a:t>Це</a:t>
            </a:r>
            <a:r>
              <a:rPr lang="ru-RU" dirty="0" smtClean="0"/>
              <a:t> – </a:t>
            </a:r>
            <a:r>
              <a:rPr lang="ru-RU" dirty="0" err="1" smtClean="0"/>
              <a:t>низини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незначні</a:t>
            </a:r>
            <a:r>
              <a:rPr lang="ru-RU" dirty="0" smtClean="0"/>
              <a:t> </a:t>
            </a:r>
            <a:r>
              <a:rPr lang="ru-RU" dirty="0" err="1" smtClean="0"/>
              <a:t>височини</a:t>
            </a:r>
            <a:r>
              <a:rPr lang="ru-RU" dirty="0" smtClean="0"/>
              <a:t> </a:t>
            </a:r>
            <a:r>
              <a:rPr lang="ru-RU" dirty="0" err="1" smtClean="0"/>
              <a:t>висотою</a:t>
            </a:r>
            <a:r>
              <a:rPr lang="ru-RU" dirty="0" smtClean="0"/>
              <a:t> 300-500 </a:t>
            </a:r>
            <a:r>
              <a:rPr lang="ru-RU" dirty="0" err="1" smtClean="0"/>
              <a:t>метрів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кордоні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Словаччиною</a:t>
            </a:r>
            <a:r>
              <a:rPr lang="ru-RU" dirty="0" smtClean="0"/>
              <a:t>, </a:t>
            </a:r>
            <a:r>
              <a:rPr lang="ru-RU" dirty="0" err="1" smtClean="0"/>
              <a:t>Польщею</a:t>
            </a:r>
            <a:r>
              <a:rPr lang="ru-RU" dirty="0" smtClean="0"/>
              <a:t>, </a:t>
            </a:r>
            <a:r>
              <a:rPr lang="ru-RU" dirty="0" err="1" smtClean="0"/>
              <a:t>Угорщиною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Румунією</a:t>
            </a:r>
            <a:r>
              <a:rPr lang="ru-RU" dirty="0" smtClean="0"/>
              <a:t> </a:t>
            </a:r>
            <a:r>
              <a:rPr lang="ru-RU" b="1" dirty="0" smtClean="0"/>
              <a:t>ландшафт </a:t>
            </a:r>
            <a:r>
              <a:rPr lang="ru-RU" b="1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розбавлений</a:t>
            </a:r>
            <a:r>
              <a:rPr lang="ru-RU" dirty="0" smtClean="0"/>
              <a:t> горами </a:t>
            </a:r>
            <a:r>
              <a:rPr lang="ru-RU" dirty="0" err="1" smtClean="0"/>
              <a:t>Карпати</a:t>
            </a:r>
            <a:r>
              <a:rPr lang="ru-RU" dirty="0" smtClean="0"/>
              <a:t>. </a:t>
            </a:r>
            <a:r>
              <a:rPr lang="ru-RU" dirty="0" err="1" smtClean="0"/>
              <a:t>Найвища</a:t>
            </a:r>
            <a:r>
              <a:rPr lang="ru-RU" dirty="0" smtClean="0"/>
              <a:t> вершина </a:t>
            </a:r>
            <a:r>
              <a:rPr lang="ru-RU" dirty="0" err="1" smtClean="0"/>
              <a:t>України</a:t>
            </a:r>
            <a:r>
              <a:rPr lang="ru-RU" dirty="0" smtClean="0"/>
              <a:t> – </a:t>
            </a:r>
            <a:r>
              <a:rPr lang="ru-RU" dirty="0" err="1" smtClean="0"/>
              <a:t>карпатська</a:t>
            </a:r>
            <a:r>
              <a:rPr lang="ru-RU" dirty="0" smtClean="0"/>
              <a:t> гора Говерла </a:t>
            </a:r>
            <a:r>
              <a:rPr lang="ru-RU" dirty="0" err="1" smtClean="0"/>
              <a:t>висотою</a:t>
            </a:r>
            <a:r>
              <a:rPr lang="ru-RU" dirty="0" smtClean="0"/>
              <a:t> 2061 </a:t>
            </a:r>
            <a:r>
              <a:rPr lang="ru-RU" dirty="0" err="1" smtClean="0"/>
              <a:t>метри</a:t>
            </a:r>
            <a:r>
              <a:rPr lang="ru-RU" dirty="0" smtClean="0"/>
              <a:t> над </a:t>
            </a:r>
            <a:r>
              <a:rPr lang="ru-RU" dirty="0" err="1" smtClean="0"/>
              <a:t>рівнем</a:t>
            </a:r>
            <a:r>
              <a:rPr lang="ru-RU" dirty="0" smtClean="0"/>
              <a:t> моря.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b="1" dirty="0" smtClean="0"/>
              <a:t>Карпат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Східні</a:t>
            </a:r>
            <a:r>
              <a:rPr lang="ru-RU" dirty="0" smtClean="0"/>
              <a:t> </a:t>
            </a:r>
            <a:r>
              <a:rPr lang="ru-RU" dirty="0" err="1" smtClean="0"/>
              <a:t>Карпати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середньому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висоту</a:t>
            </a:r>
            <a:r>
              <a:rPr lang="ru-RU" dirty="0" smtClean="0"/>
              <a:t> 1000 </a:t>
            </a:r>
            <a:r>
              <a:rPr lang="ru-RU" dirty="0" err="1" smtClean="0"/>
              <a:t>метрів</a:t>
            </a:r>
            <a:r>
              <a:rPr lang="ru-RU" dirty="0" smtClean="0"/>
              <a:t>. </a:t>
            </a:r>
            <a:r>
              <a:rPr lang="ru-RU" b="1" dirty="0" err="1" smtClean="0"/>
              <a:t>Карпатські</a:t>
            </a:r>
            <a:r>
              <a:rPr lang="ru-RU" b="1" dirty="0" smtClean="0"/>
              <a:t> гори</a:t>
            </a:r>
            <a:r>
              <a:rPr lang="ru-RU" dirty="0" smtClean="0"/>
              <a:t> </a:t>
            </a:r>
            <a:r>
              <a:rPr lang="ru-RU" dirty="0" err="1" smtClean="0"/>
              <a:t>приваблюють</a:t>
            </a:r>
            <a:r>
              <a:rPr lang="ru-RU" dirty="0" smtClean="0"/>
              <a:t> </a:t>
            </a:r>
            <a:r>
              <a:rPr lang="ru-RU" dirty="0" err="1" smtClean="0"/>
              <a:t>туристів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приїздять</a:t>
            </a:r>
            <a:r>
              <a:rPr lang="ru-RU" dirty="0" smtClean="0"/>
              <a:t> </a:t>
            </a:r>
            <a:r>
              <a:rPr lang="ru-RU" dirty="0" err="1" smtClean="0"/>
              <a:t>сюди</a:t>
            </a:r>
            <a:r>
              <a:rPr lang="ru-RU" dirty="0" smtClean="0"/>
              <a:t> </a:t>
            </a:r>
            <a:r>
              <a:rPr lang="ru-RU" dirty="0" err="1" smtClean="0"/>
              <a:t>відпочити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насолодитися</a:t>
            </a:r>
            <a:r>
              <a:rPr lang="ru-RU" dirty="0" smtClean="0"/>
              <a:t> чистим </a:t>
            </a:r>
            <a:r>
              <a:rPr lang="ru-RU" dirty="0" err="1" smtClean="0"/>
              <a:t>повітрям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природою,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любителів</a:t>
            </a:r>
            <a:r>
              <a:rPr lang="ru-RU" dirty="0" smtClean="0"/>
              <a:t> </a:t>
            </a:r>
            <a:r>
              <a:rPr lang="ru-RU" dirty="0" err="1" smtClean="0"/>
              <a:t>гірськолижного</a:t>
            </a:r>
            <a:r>
              <a:rPr lang="ru-RU" dirty="0" smtClean="0"/>
              <a:t> спорту. Три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гірськолижних</a:t>
            </a:r>
            <a:r>
              <a:rPr lang="ru-RU" dirty="0" smtClean="0"/>
              <a:t> </a:t>
            </a:r>
            <a:r>
              <a:rPr lang="ru-RU" dirty="0" err="1" smtClean="0"/>
              <a:t>курорти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– </a:t>
            </a:r>
            <a:r>
              <a:rPr lang="ru-RU" dirty="0" err="1" smtClean="0"/>
              <a:t>Славське</a:t>
            </a:r>
            <a:r>
              <a:rPr lang="ru-RU" dirty="0" smtClean="0"/>
              <a:t>, </a:t>
            </a:r>
            <a:r>
              <a:rPr lang="ru-RU" dirty="0" err="1" smtClean="0"/>
              <a:t>Драгобрат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Буковель</a:t>
            </a:r>
            <a:r>
              <a:rPr lang="ru-RU" dirty="0" smtClean="0"/>
              <a:t>. </a:t>
            </a:r>
            <a:r>
              <a:rPr lang="ru-RU" dirty="0" err="1" smtClean="0"/>
              <a:t>Славське</a:t>
            </a:r>
            <a:r>
              <a:rPr lang="ru-RU" dirty="0" smtClean="0"/>
              <a:t> – база </a:t>
            </a:r>
            <a:r>
              <a:rPr lang="ru-RU" dirty="0" err="1" smtClean="0"/>
              <a:t>тренування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спортивної</a:t>
            </a:r>
            <a:r>
              <a:rPr lang="ru-RU" dirty="0" smtClean="0"/>
              <a:t> </a:t>
            </a:r>
            <a:r>
              <a:rPr lang="ru-RU" dirty="0" err="1" smtClean="0"/>
              <a:t>збірної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база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придатна</a:t>
            </a:r>
            <a:r>
              <a:rPr lang="ru-RU" dirty="0" smtClean="0"/>
              <a:t> для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лижників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комфорт </a:t>
            </a:r>
            <a:r>
              <a:rPr lang="ru-RU" dirty="0" err="1" smtClean="0"/>
              <a:t>залишають</a:t>
            </a:r>
            <a:r>
              <a:rPr lang="ru-RU" dirty="0" smtClean="0"/>
              <a:t> </a:t>
            </a:r>
            <a:r>
              <a:rPr lang="ru-RU" dirty="0" err="1" smtClean="0"/>
              <a:t>бажати</a:t>
            </a:r>
            <a:r>
              <a:rPr lang="ru-RU" dirty="0" smtClean="0"/>
              <a:t> </a:t>
            </a:r>
            <a:r>
              <a:rPr lang="ru-RU" dirty="0" err="1" smtClean="0"/>
              <a:t>кращого</a:t>
            </a:r>
            <a:r>
              <a:rPr lang="ru-RU" dirty="0" smtClean="0"/>
              <a:t>. </a:t>
            </a:r>
            <a:r>
              <a:rPr lang="ru-RU" dirty="0" err="1" smtClean="0"/>
              <a:t>Останнього</a:t>
            </a:r>
            <a:r>
              <a:rPr lang="ru-RU" dirty="0" smtClean="0"/>
              <a:t> часу все </a:t>
            </a:r>
            <a:r>
              <a:rPr lang="ru-RU" dirty="0" err="1" smtClean="0"/>
              <a:t>більшої</a:t>
            </a:r>
            <a:r>
              <a:rPr lang="ru-RU" dirty="0" smtClean="0"/>
              <a:t> </a:t>
            </a:r>
            <a:r>
              <a:rPr lang="ru-RU" dirty="0" err="1" smtClean="0"/>
              <a:t>популярності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курорт </a:t>
            </a:r>
            <a:r>
              <a:rPr lang="ru-RU" dirty="0" err="1" smtClean="0"/>
              <a:t>Буковель</a:t>
            </a:r>
            <a:r>
              <a:rPr lang="ru-RU" dirty="0" smtClean="0"/>
              <a:t>. </a:t>
            </a:r>
            <a:r>
              <a:rPr lang="ru-RU" dirty="0" err="1" smtClean="0"/>
              <a:t>Довжина</a:t>
            </a:r>
            <a:r>
              <a:rPr lang="ru-RU" dirty="0" smtClean="0"/>
              <a:t> трас тут становить 50 км, вони </a:t>
            </a:r>
            <a:r>
              <a:rPr lang="ru-RU" dirty="0" err="1" smtClean="0"/>
              <a:t>обладнані</a:t>
            </a:r>
            <a:r>
              <a:rPr lang="ru-RU" dirty="0" smtClean="0"/>
              <a:t> </a:t>
            </a:r>
            <a:r>
              <a:rPr lang="ru-RU" dirty="0" err="1" smtClean="0"/>
              <a:t>новими</a:t>
            </a:r>
            <a:r>
              <a:rPr lang="ru-RU" dirty="0" smtClean="0"/>
              <a:t> </a:t>
            </a:r>
            <a:r>
              <a:rPr lang="ru-RU" dirty="0" err="1" smtClean="0"/>
              <a:t>підйомниками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новим</a:t>
            </a:r>
            <a:r>
              <a:rPr lang="ru-RU" dirty="0" smtClean="0"/>
              <a:t> </a:t>
            </a:r>
            <a:r>
              <a:rPr lang="ru-RU" dirty="0" err="1" smtClean="0"/>
              <a:t>обладнанням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снігу</a:t>
            </a:r>
            <a:r>
              <a:rPr lang="ru-RU" dirty="0" smtClean="0"/>
              <a:t>. </a:t>
            </a:r>
            <a:r>
              <a:rPr lang="ru-RU" dirty="0" err="1" smtClean="0"/>
              <a:t>Звісно</a:t>
            </a:r>
            <a:r>
              <a:rPr lang="ru-RU" dirty="0" smtClean="0"/>
              <a:t>, у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Славським</a:t>
            </a:r>
            <a:r>
              <a:rPr lang="ru-RU" dirty="0" smtClean="0"/>
              <a:t> </a:t>
            </a:r>
            <a:r>
              <a:rPr lang="ru-RU" dirty="0" err="1" smtClean="0"/>
              <a:t>ціни</a:t>
            </a:r>
            <a:r>
              <a:rPr lang="ru-RU" dirty="0" smtClean="0"/>
              <a:t> тут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вищі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комфорт </a:t>
            </a:r>
            <a:r>
              <a:rPr lang="ru-RU" dirty="0" err="1" smtClean="0"/>
              <a:t>проживання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зайняття</a:t>
            </a:r>
            <a:r>
              <a:rPr lang="ru-RU" dirty="0" smtClean="0"/>
              <a:t> спортом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вищі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sz="4800" b="1" i="1" dirty="0" smtClean="0"/>
              <a:t>Ландша́фт</a:t>
            </a:r>
            <a:endParaRPr lang="ru-RU" sz="4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b="1" dirty="0" smtClean="0"/>
              <a:t>Ландша́фт</a:t>
            </a:r>
            <a:r>
              <a:rPr lang="vi-VN" dirty="0" smtClean="0"/>
              <a:t> — складний природно-географічний комплекс, в якому всі основні компоненти: рельєф, клімат, вода, ґрунти, рослинність</a:t>
            </a:r>
            <a:r>
              <a:rPr lang="uk-UA" dirty="0" smtClean="0"/>
              <a:t> </a:t>
            </a:r>
            <a:r>
              <a:rPr lang="vi-VN" dirty="0" smtClean="0"/>
              <a:t>і тваринний світ знаходяться у великій та складній взаємодії, утворюючи однорідну за умовами розвитку нерозривну систему.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sz="4800" b="1" i="1" dirty="0" smtClean="0"/>
              <a:t>Ландша́фт</a:t>
            </a:r>
            <a:endParaRPr lang="ru-RU" sz="4800" dirty="0"/>
          </a:p>
        </p:txBody>
      </p:sp>
      <p:pic>
        <p:nvPicPr>
          <p:cNvPr id="4" name="Содержимое 3" descr="stepy-kyev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9591" y="1600200"/>
            <a:ext cx="60428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vi-VN" b="1" i="1" dirty="0" smtClean="0"/>
              <a:t>Приро́дний ландша́фт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 smtClean="0"/>
              <a:t>Приро́дний ландша́фт</a:t>
            </a:r>
            <a:r>
              <a:rPr lang="vi-VN" dirty="0" smtClean="0"/>
              <a:t> — цілісний природно-територіальний комплекс з генетично однорідними, однотиповими природними умовами місцевостей, які сформувалися в результаті взаємодії компонентів геологічного середовища, рельєфу, гідрологічного режиму, ґрунтів і біоценозів.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7467600" cy="560406"/>
          </a:xfrm>
        </p:spPr>
        <p:txBody>
          <a:bodyPr>
            <a:normAutofit fontScale="90000"/>
          </a:bodyPr>
          <a:lstStyle/>
          <a:p>
            <a:pPr algn="ctr"/>
            <a:r>
              <a:rPr lang="vi-VN" sz="5300" b="1" i="1" dirty="0" smtClean="0"/>
              <a:t>Приро́дний ландша́фт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Bug_wlodawa01b-0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600200"/>
            <a:ext cx="6929485" cy="49006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vi-VN" b="1" i="1" dirty="0" smtClean="0"/>
              <a:t>Антропоге́нний ландша́фт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 smtClean="0"/>
              <a:t>Антропоге́нний ландша́фт</a:t>
            </a:r>
            <a:r>
              <a:rPr lang="vi-VN" dirty="0" smtClean="0"/>
              <a:t> (англ. </a:t>
            </a:r>
            <a:r>
              <a:rPr lang="de-DE" i="1" dirty="0" err="1" smtClean="0"/>
              <a:t>cultural</a:t>
            </a:r>
            <a:r>
              <a:rPr lang="de-DE" i="1" dirty="0" smtClean="0"/>
              <a:t> </a:t>
            </a:r>
            <a:r>
              <a:rPr lang="de-DE" i="1" dirty="0" err="1" smtClean="0"/>
              <a:t>landscape</a:t>
            </a:r>
            <a:r>
              <a:rPr lang="de-DE" dirty="0" smtClean="0"/>
              <a:t>) — </a:t>
            </a:r>
            <a:r>
              <a:rPr lang="vi-VN" dirty="0" smtClean="0"/>
              <a:t>географічний ландшафт, що утворюється внаслідок спрямованої діяльності людини або опосередкованого (непрямого) її впливу на природний ландшафт. Складається з природних і змінених людиною компонентів, що взаємодіють між собою.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i="1" dirty="0" smtClean="0"/>
              <a:t>Антропоге́нний ландша́фт</a:t>
            </a:r>
            <a:endParaRPr lang="ru-RU" dirty="0"/>
          </a:p>
        </p:txBody>
      </p:sp>
      <p:pic>
        <p:nvPicPr>
          <p:cNvPr id="4" name="Содержимое 3" descr="дд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73691" y="1600200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54</TotalTime>
  <Words>472</Words>
  <Application>Microsoft Office PowerPoint</Application>
  <PresentationFormat>Экран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Ландшафт України</vt:lpstr>
      <vt:lpstr>Презентация PowerPoint</vt:lpstr>
      <vt:lpstr>Презентация PowerPoint</vt:lpstr>
      <vt:lpstr>Ландша́фт</vt:lpstr>
      <vt:lpstr>Ландша́фт</vt:lpstr>
      <vt:lpstr>Приро́дний ландша́фт</vt:lpstr>
      <vt:lpstr>Приро́дний ландша́фт </vt:lpstr>
      <vt:lpstr>Антропоге́нний ландша́фт</vt:lpstr>
      <vt:lpstr>Антропоге́нний ландша́фт</vt:lpstr>
      <vt:lpstr>Вплив ландшафту на клімат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7</cp:revision>
  <dcterms:created xsi:type="dcterms:W3CDTF">2013-01-24T18:28:15Z</dcterms:created>
  <dcterms:modified xsi:type="dcterms:W3CDTF">2014-06-04T09:10:54Z</dcterms:modified>
</cp:coreProperties>
</file>