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DB1608-DD58-4CF0-B7C3-6502D32CCBAA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62F3ED-25E6-41A6-9A4B-D5F293A9E4C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4408" cy="208823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ЕКОЛОГІЧНІ ПРОБЛЕМИ ЯДЕРНОЇ ЕНЕРГЕТИКИ</a:t>
            </a:r>
            <a:endParaRPr lang="uk-UA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40" name="Picture 4" descr="http://ua.convdocs.org/pars_docs/refs/15/14636/14636_html_m781e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604867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35536"/>
          </a:xfrm>
        </p:spPr>
        <p:txBody>
          <a:bodyPr/>
          <a:lstStyle/>
          <a:p>
            <a:r>
              <a:rPr lang="uk-UA" dirty="0" smtClean="0"/>
              <a:t>Проблема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22322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Забруднення навколишнього середовища в результаті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техногенних викидів</a:t>
            </a:r>
            <a:r>
              <a:rPr lang="uk-UA" dirty="0" smtClean="0"/>
              <a:t>, які мають місце </a:t>
            </a:r>
            <a:r>
              <a:rPr lang="uk-UA" dirty="0" smtClean="0"/>
              <a:t>при роботі </a:t>
            </a:r>
            <a:r>
              <a:rPr lang="uk-UA" dirty="0" smtClean="0"/>
              <a:t>атомних реакторів. </a:t>
            </a:r>
            <a:endParaRPr lang="uk-UA" dirty="0"/>
          </a:p>
        </p:txBody>
      </p:sp>
      <p:pic>
        <p:nvPicPr>
          <p:cNvPr id="22530" name="Picture 2" descr="http://zakarpattya.net.ua/resized/images/2011080117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384376" cy="2791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Спостерігається незворотній процес безперервного </a:t>
            </a:r>
            <a:r>
              <a:rPr lang="uk-UA" dirty="0" smtClean="0"/>
              <a:t>розповзання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радіонуклідного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</a:t>
            </a:r>
            <a:r>
              <a:rPr lang="uk-UA" dirty="0" smtClean="0"/>
              <a:t>. Раніше чи пізніше воно проникає скрізь. </a:t>
            </a:r>
            <a:endParaRPr lang="uk-UA" dirty="0"/>
          </a:p>
        </p:txBody>
      </p:sp>
      <p:pic>
        <p:nvPicPr>
          <p:cNvPr id="23554" name="Picture 2" descr="http://ua.textreferat.com/images/referats/5316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456384" cy="31748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5437232" cy="54189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Наприклад, забруднення </a:t>
            </a:r>
            <a:r>
              <a:rPr lang="uk-UA" dirty="0" smtClean="0"/>
              <a:t>території України </a:t>
            </a:r>
            <a:r>
              <a:rPr lang="uk-UA" dirty="0" smtClean="0"/>
              <a:t>при </a:t>
            </a:r>
            <a:r>
              <a:rPr lang="uk-UA" dirty="0" smtClean="0"/>
              <a:t>катастрофі  </a:t>
            </a:r>
            <a:r>
              <a:rPr lang="uk-UA" dirty="0" smtClean="0"/>
              <a:t>на ЧАЕС </a:t>
            </a:r>
            <a:r>
              <a:rPr lang="uk-UA" dirty="0" smtClean="0"/>
              <a:t>не має </a:t>
            </a:r>
            <a:r>
              <a:rPr lang="uk-UA" dirty="0" smtClean="0"/>
              <a:t>аналогів </a:t>
            </a:r>
            <a:r>
              <a:rPr lang="uk-UA" dirty="0" smtClean="0"/>
              <a:t>за </a:t>
            </a:r>
            <a:r>
              <a:rPr lang="uk-UA" dirty="0" smtClean="0"/>
              <a:t>масштабами екологічних</a:t>
            </a:r>
            <a:r>
              <a:rPr lang="uk-UA" dirty="0" smtClean="0"/>
              <a:t>, соціальних </a:t>
            </a:r>
            <a:r>
              <a:rPr lang="uk-UA" dirty="0" smtClean="0"/>
              <a:t>та </a:t>
            </a:r>
            <a:r>
              <a:rPr lang="uk-UA" dirty="0" smtClean="0"/>
              <a:t>економічних наслідків. 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Унаслідок </a:t>
            </a:r>
            <a:r>
              <a:rPr lang="uk-UA" dirty="0" smtClean="0"/>
              <a:t>аварії </a:t>
            </a:r>
            <a:r>
              <a:rPr lang="uk-UA" dirty="0" smtClean="0"/>
              <a:t>було забруднено </a:t>
            </a:r>
            <a:r>
              <a:rPr lang="uk-UA" dirty="0" smtClean="0"/>
              <a:t>близько 12 млн. га, </a:t>
            </a:r>
            <a:r>
              <a:rPr lang="uk-UA" dirty="0" smtClean="0"/>
              <a:t>із </a:t>
            </a:r>
            <a:r>
              <a:rPr lang="uk-UA" dirty="0" smtClean="0"/>
              <a:t>них 8,4 млн. га </a:t>
            </a:r>
            <a:r>
              <a:rPr lang="uk-UA" dirty="0" smtClean="0"/>
              <a:t>сільськогосподарських угідь</a:t>
            </a:r>
            <a:r>
              <a:rPr lang="uk-UA" dirty="0" smtClean="0"/>
              <a:t>.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24580" name="Picture 4" descr="http://image.tsn.ua/media/images2/original/Aug2007/1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880320" cy="348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790912"/>
          </a:xfrm>
        </p:spPr>
        <p:txBody>
          <a:bodyPr/>
          <a:lstStyle/>
          <a:p>
            <a:r>
              <a:rPr lang="uk-UA" dirty="0" smtClean="0"/>
              <a:t>Проблема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547992"/>
          </a:xfrm>
        </p:spPr>
        <p:txBody>
          <a:bodyPr/>
          <a:lstStyle/>
          <a:p>
            <a:r>
              <a:rPr lang="uk-UA" dirty="0" smtClean="0"/>
              <a:t>Одна з небезпек ядерної енергетики полягає в тому ,що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технологію 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сировину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мирних атомних програм можна використати для створення ядерної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зброї</a:t>
            </a:r>
            <a:r>
              <a:rPr lang="uk-UA" dirty="0" smtClean="0"/>
              <a:t>. Це становить небезпеку для всього світу.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25602" name="Picture 2" descr="http://image.tsn.ua/media/images2/original/Jul2009/73d1dc115a_139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392488" cy="301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790912"/>
          </a:xfrm>
        </p:spPr>
        <p:txBody>
          <a:bodyPr/>
          <a:lstStyle/>
          <a:p>
            <a:r>
              <a:rPr lang="uk-UA" dirty="0" smtClean="0"/>
              <a:t>Проблема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064896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Необхідність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 санітарної  зони. </a:t>
            </a:r>
            <a:r>
              <a:rPr lang="uk-UA" dirty="0" smtClean="0"/>
              <a:t>У період експлуатації, </a:t>
            </a:r>
            <a:r>
              <a:rPr lang="uk-UA" dirty="0" smtClean="0"/>
              <a:t>а також  після виробітки її ресурсу </a:t>
            </a:r>
            <a:r>
              <a:rPr lang="uk-UA" dirty="0" smtClean="0"/>
              <a:t>(через 20-30 років) </a:t>
            </a:r>
            <a:r>
              <a:rPr lang="uk-UA" dirty="0" smtClean="0"/>
              <a:t>навколо АЕС </a:t>
            </a:r>
            <a:r>
              <a:rPr lang="uk-UA" dirty="0" smtClean="0"/>
              <a:t>та </a:t>
            </a:r>
            <a:r>
              <a:rPr lang="uk-UA" dirty="0" smtClean="0"/>
              <a:t>могильників потрібно створювати </a:t>
            </a:r>
            <a:r>
              <a:rPr lang="uk-UA" dirty="0" smtClean="0"/>
              <a:t>санітарну зону</a:t>
            </a:r>
            <a:r>
              <a:rPr lang="uk-UA" dirty="0" smtClean="0"/>
              <a:t>, що приведе до безповоротного </a:t>
            </a:r>
            <a:r>
              <a:rPr lang="uk-UA" dirty="0" smtClean="0"/>
              <a:t>знищення </a:t>
            </a:r>
            <a:r>
              <a:rPr lang="uk-UA" dirty="0" smtClean="0"/>
              <a:t>земель,  </a:t>
            </a:r>
            <a:r>
              <a:rPr lang="uk-UA" dirty="0" smtClean="0"/>
              <a:t>придатних для </a:t>
            </a:r>
            <a:r>
              <a:rPr lang="uk-UA" dirty="0" smtClean="0"/>
              <a:t>господарчої діяльності людини.</a:t>
            </a:r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ellona.ru/imagearchive/111-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44916" cy="549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ДЯКУЮ ЗА УВАГУ!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229200"/>
            <a:ext cx="6840760" cy="7200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</a:t>
            </a:r>
            <a:r>
              <a:rPr lang="uk-UA" b="1" dirty="0" smtClean="0"/>
              <a:t>: Мізіна Дарина. 12 група</a:t>
            </a:r>
            <a:endParaRPr lang="uk-UA" b="1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ЯДЕРНА ЕНЕРГЕТИКА</a:t>
            </a:r>
            <a:r>
              <a:rPr lang="vi-VN" dirty="0" smtClean="0"/>
              <a:t>—галузь</a:t>
            </a:r>
            <a:r>
              <a:rPr lang="vi-VN" dirty="0" smtClean="0"/>
              <a:t> енергетики, що використовує </a:t>
            </a:r>
            <a:r>
              <a:rPr lang="vi-VN" dirty="0" smtClean="0"/>
              <a:t>ядерну</a:t>
            </a:r>
            <a:r>
              <a:rPr lang="uk-UA" dirty="0" smtClean="0"/>
              <a:t> </a:t>
            </a:r>
            <a:r>
              <a:rPr lang="vi-VN" dirty="0" smtClean="0"/>
              <a:t>енергію</a:t>
            </a:r>
            <a:r>
              <a:rPr lang="vi-VN" dirty="0" smtClean="0"/>
              <a:t> для електрифікації </a:t>
            </a:r>
            <a:r>
              <a:rPr lang="uk-UA" dirty="0" smtClean="0"/>
              <a:t>й                </a:t>
            </a:r>
            <a:r>
              <a:rPr lang="vi-VN" dirty="0" smtClean="0"/>
              <a:t> теплофікації</a:t>
            </a:r>
            <a:r>
              <a:rPr lang="vi-VN" dirty="0" smtClean="0"/>
              <a:t>; </a:t>
            </a:r>
            <a:r>
              <a:rPr lang="vi-VN" dirty="0" smtClean="0"/>
              <a:t>область</a:t>
            </a:r>
            <a:r>
              <a:rPr lang="uk-UA" dirty="0" smtClean="0"/>
              <a:t> </a:t>
            </a:r>
            <a:r>
              <a:rPr lang="vi-VN" dirty="0" smtClean="0"/>
              <a:t>науки</a:t>
            </a:r>
            <a:r>
              <a:rPr lang="vi-VN" dirty="0" smtClean="0"/>
              <a:t> </a:t>
            </a:r>
            <a:r>
              <a:rPr lang="uk-UA" dirty="0" smtClean="0"/>
              <a:t>й</a:t>
            </a:r>
            <a:r>
              <a:rPr lang="vi-VN" dirty="0" smtClean="0"/>
              <a:t> техніки, що розробляє методи </a:t>
            </a:r>
            <a:r>
              <a:rPr lang="uk-UA" dirty="0" smtClean="0"/>
              <a:t>й</a:t>
            </a:r>
            <a:r>
              <a:rPr lang="vi-VN" dirty="0" smtClean="0"/>
              <a:t> </a:t>
            </a:r>
            <a:r>
              <a:rPr lang="vi-VN" dirty="0" smtClean="0"/>
              <a:t>засоби перетворення ядерної енергії в електричну </a:t>
            </a:r>
            <a:r>
              <a:rPr lang="uk-UA" dirty="0" smtClean="0"/>
              <a:t>й</a:t>
            </a:r>
            <a:r>
              <a:rPr lang="vi-VN" dirty="0" smtClean="0"/>
              <a:t> теплову</a:t>
            </a:r>
            <a:r>
              <a:rPr lang="vi-VN" dirty="0" smtClean="0"/>
              <a:t>.</a:t>
            </a:r>
            <a:endParaRPr lang="uk-UA" dirty="0"/>
          </a:p>
        </p:txBody>
      </p:sp>
      <p:pic>
        <p:nvPicPr>
          <p:cNvPr id="1028" name="Picture 4" descr="Файл:TaskForce 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4752528" cy="293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848872" cy="2880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Основа ядерної енергетики — 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атомні електростанції</a:t>
            </a:r>
            <a:r>
              <a:rPr lang="uk-UA" dirty="0" smtClean="0"/>
              <a:t>, які забезпечують близько 6% світового виробництва енергії та 13-14% електроенергії.</a:t>
            </a:r>
            <a:endParaRPr lang="uk-UA" dirty="0"/>
          </a:p>
        </p:txBody>
      </p:sp>
      <p:pic>
        <p:nvPicPr>
          <p:cNvPr id="15362" name="Picture 2" descr="http://image.zn.ua/media/images/614xX/Mar2013/56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408712" cy="342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63528"/>
          </a:xfrm>
        </p:spPr>
        <p:txBody>
          <a:bodyPr/>
          <a:lstStyle/>
          <a:p>
            <a:r>
              <a:rPr lang="uk-UA" dirty="0" smtClean="0"/>
              <a:t>Проблема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4392488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Під час роботи реакторів в паливних </a:t>
            </a:r>
            <a:r>
              <a:rPr lang="uk-UA" dirty="0" smtClean="0"/>
              <a:t>стрижнях накопичуються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радіоактивні відходи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Розпадаючись</a:t>
            </a:r>
            <a:r>
              <a:rPr lang="uk-UA" dirty="0" smtClean="0"/>
              <a:t>, </a:t>
            </a:r>
            <a:r>
              <a:rPr lang="uk-UA" dirty="0" smtClean="0"/>
              <a:t>вони </a:t>
            </a:r>
            <a:r>
              <a:rPr lang="uk-UA" dirty="0" smtClean="0"/>
              <a:t>виділяють тепло, і тому їх </a:t>
            </a:r>
            <a:r>
              <a:rPr lang="uk-UA" dirty="0" smtClean="0"/>
              <a:t>треба ще </a:t>
            </a:r>
            <a:r>
              <a:rPr lang="uk-UA" dirty="0" smtClean="0"/>
              <a:t>довго </a:t>
            </a:r>
            <a:r>
              <a:rPr lang="uk-UA" sz="3000" dirty="0" smtClean="0"/>
              <a:t>охолоджувати</a:t>
            </a:r>
            <a:r>
              <a:rPr lang="uk-UA" dirty="0" smtClean="0"/>
              <a:t> після закінчення керованого </a:t>
            </a:r>
            <a:r>
              <a:rPr lang="uk-UA" dirty="0" smtClean="0"/>
              <a:t>процесу розщеплення. </a:t>
            </a:r>
            <a:endParaRPr lang="uk-UA" dirty="0"/>
          </a:p>
        </p:txBody>
      </p:sp>
      <p:pic>
        <p:nvPicPr>
          <p:cNvPr id="16386" name="Picture 2" descr="Файл:Transuranic waste c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4013645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</a:t>
            </a:r>
            <a:r>
              <a:rPr lang="uk-UA" dirty="0" smtClean="0"/>
              <a:t>сьогодні </a:t>
            </a:r>
            <a:r>
              <a:rPr lang="uk-UA" dirty="0" smtClean="0"/>
              <a:t>немає загальноприйнятого способу </a:t>
            </a:r>
            <a:r>
              <a:rPr lang="uk-UA" dirty="0" smtClean="0"/>
              <a:t>зберігати відходи, </a:t>
            </a:r>
            <a:r>
              <a:rPr lang="uk-UA" dirty="0" smtClean="0"/>
              <a:t>що лишаються високорадіоактивними </a:t>
            </a:r>
            <a:r>
              <a:rPr lang="uk-UA" dirty="0" smtClean="0"/>
              <a:t>протягом </a:t>
            </a:r>
            <a:r>
              <a:rPr lang="uk-UA" dirty="0" smtClean="0"/>
              <a:t>дуже довгого часу. Існує </a:t>
            </a:r>
            <a:r>
              <a:rPr lang="uk-UA" dirty="0" smtClean="0"/>
              <a:t>проблема могильників, де поховані  радіоактивні речовини,  дамб, </a:t>
            </a:r>
            <a:r>
              <a:rPr lang="uk-UA" dirty="0" smtClean="0"/>
              <a:t>які повинні </a:t>
            </a:r>
            <a:r>
              <a:rPr lang="uk-UA" dirty="0" smtClean="0"/>
              <a:t>захищати річки і водойми від радіаційного забруднення.</a:t>
            </a:r>
            <a:endParaRPr lang="en-US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7410" name="Picture 2" descr="http://m.ruvr.ru/2013/02/23/1339599481/800px-Hanford_N_Reactor_adjusted.jpg.1000x297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43815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383475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Поки що більшість відходів </a:t>
            </a:r>
            <a:r>
              <a:rPr lang="uk-UA" dirty="0" smtClean="0"/>
              <a:t>ядерного палива </a:t>
            </a:r>
            <a:r>
              <a:rPr lang="uk-UA" dirty="0" err="1" smtClean="0"/>
              <a:t>“тимчасово”</a:t>
            </a:r>
            <a:r>
              <a:rPr lang="uk-UA" dirty="0" smtClean="0"/>
              <a:t> </a:t>
            </a:r>
            <a:r>
              <a:rPr lang="uk-UA" dirty="0" smtClean="0"/>
              <a:t>зберігають </a:t>
            </a:r>
            <a:r>
              <a:rPr lang="uk-UA" dirty="0" smtClean="0"/>
              <a:t>у басейнах </a:t>
            </a:r>
            <a:r>
              <a:rPr lang="uk-UA" dirty="0" smtClean="0"/>
              <a:t>біля атомних електростанцій, </a:t>
            </a:r>
            <a:r>
              <a:rPr lang="uk-UA" dirty="0" smtClean="0"/>
              <a:t>але небезпека </a:t>
            </a:r>
            <a:r>
              <a:rPr lang="uk-UA" dirty="0" smtClean="0"/>
              <a:t>забруднення навколишнього середовища дедалі зростає. 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Зараз </a:t>
            </a:r>
            <a:r>
              <a:rPr lang="uk-UA" dirty="0" smtClean="0"/>
              <a:t>у </a:t>
            </a:r>
            <a:r>
              <a:rPr lang="uk-UA" dirty="0" smtClean="0"/>
              <a:t>світі </a:t>
            </a:r>
            <a:r>
              <a:rPr lang="uk-UA" dirty="0" smtClean="0"/>
              <a:t>працює </a:t>
            </a:r>
            <a:r>
              <a:rPr lang="uk-UA" dirty="0" smtClean="0"/>
              <a:t>близько чотирьохсот </a:t>
            </a:r>
            <a:r>
              <a:rPr lang="uk-UA" dirty="0" smtClean="0"/>
              <a:t>атомних </a:t>
            </a:r>
            <a:r>
              <a:rPr lang="uk-UA" dirty="0" smtClean="0"/>
              <a:t>реакторів, </a:t>
            </a:r>
            <a:r>
              <a:rPr lang="uk-UA" dirty="0" smtClean="0"/>
              <a:t>а системи </a:t>
            </a:r>
            <a:r>
              <a:rPr lang="uk-UA" dirty="0" smtClean="0"/>
              <a:t>тривалого зберігання </a:t>
            </a:r>
            <a:r>
              <a:rPr lang="uk-UA" dirty="0" smtClean="0"/>
              <a:t>ядерних </a:t>
            </a:r>
            <a:r>
              <a:rPr lang="uk-UA" dirty="0" smtClean="0"/>
              <a:t>відходів досі </a:t>
            </a:r>
            <a:r>
              <a:rPr lang="uk-UA" dirty="0" smtClean="0"/>
              <a:t>не існує. </a:t>
            </a:r>
            <a:endParaRPr lang="uk-UA" dirty="0"/>
          </a:p>
        </p:txBody>
      </p:sp>
      <p:pic>
        <p:nvPicPr>
          <p:cNvPr id="18434" name="Picture 2" descr="http://g4.nh.ee/images/pix/900x585/e25cf969/file61468110_506fd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27835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23840" cy="720080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Проблема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416824" cy="4620000"/>
          </a:xfrm>
        </p:spPr>
        <p:txBody>
          <a:bodyPr/>
          <a:lstStyle/>
          <a:p>
            <a:r>
              <a:rPr lang="uk-UA" dirty="0" smtClean="0"/>
              <a:t>Крім проблеми </a:t>
            </a:r>
            <a:r>
              <a:rPr lang="uk-UA" dirty="0" smtClean="0"/>
              <a:t>ядерних відходів</a:t>
            </a:r>
            <a:r>
              <a:rPr lang="uk-UA" dirty="0" smtClean="0"/>
              <a:t>, існує </a:t>
            </a:r>
            <a:r>
              <a:rPr lang="uk-UA" dirty="0" smtClean="0"/>
              <a:t>ще набагато </a:t>
            </a:r>
            <a:r>
              <a:rPr lang="uk-UA" dirty="0" smtClean="0"/>
              <a:t>поважніша проблема, а </a:t>
            </a:r>
            <a:r>
              <a:rPr lang="uk-UA" dirty="0" smtClean="0"/>
              <a:t>саме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витоку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радіації </a:t>
            </a:r>
            <a:r>
              <a:rPr lang="uk-UA" dirty="0" smtClean="0"/>
              <a:t>з </a:t>
            </a:r>
            <a:r>
              <a:rPr lang="uk-UA" dirty="0" smtClean="0"/>
              <a:t>ядерного реактора. </a:t>
            </a:r>
            <a:endParaRPr lang="uk-UA" dirty="0"/>
          </a:p>
        </p:txBody>
      </p:sp>
      <p:pic>
        <p:nvPicPr>
          <p:cNvPr id="19460" name="Picture 4" descr="http://www.greenprophet.com/wp-content/uploads/2009/07/ph_three_mile_island5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758863" cy="348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uk-UA" dirty="0" smtClean="0"/>
              <a:t>Ядерний </a:t>
            </a:r>
            <a:r>
              <a:rPr lang="uk-UA" dirty="0" smtClean="0"/>
              <a:t>реактор </a:t>
            </a:r>
            <a:r>
              <a:rPr lang="uk-UA" dirty="0" smtClean="0"/>
              <a:t>не може вибухнути, як </a:t>
            </a:r>
            <a:r>
              <a:rPr lang="uk-UA" dirty="0" smtClean="0"/>
              <a:t>ядерна бомба. Однак один середній реактор містить у собі таку </a:t>
            </a:r>
            <a:r>
              <a:rPr lang="uk-UA" dirty="0" smtClean="0"/>
              <a:t>кількість радіоактивних </a:t>
            </a:r>
            <a:r>
              <a:rPr lang="uk-UA" dirty="0" smtClean="0"/>
              <a:t>матеріалів, </a:t>
            </a:r>
            <a:r>
              <a:rPr lang="uk-UA" dirty="0" smtClean="0"/>
              <a:t>що вивільнення </a:t>
            </a:r>
            <a:r>
              <a:rPr lang="uk-UA" dirty="0" smtClean="0"/>
              <a:t>навіть </a:t>
            </a:r>
            <a:r>
              <a:rPr lang="uk-UA" dirty="0" smtClean="0"/>
              <a:t>незначної їх частини може </a:t>
            </a:r>
            <a:r>
              <a:rPr lang="uk-UA" dirty="0" smtClean="0"/>
              <a:t>завдати великої шкоди </a:t>
            </a:r>
            <a:r>
              <a:rPr lang="uk-UA" dirty="0" smtClean="0"/>
              <a:t>і </a:t>
            </a:r>
            <a:r>
              <a:rPr lang="uk-UA" dirty="0" smtClean="0"/>
              <a:t>людині, і </a:t>
            </a:r>
            <a:r>
              <a:rPr lang="uk-UA" dirty="0" smtClean="0"/>
              <a:t>навколишньому середовищу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20482" name="Picture 2" descr="http://www.epochtimes.com.ua/upload/iblock/99a/99a4705dcac9373bd92876b4e0541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4248472" cy="282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5221208" cy="53469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Щоб відвернути таку небезпеку, реактори обладнають оболонкою </a:t>
            </a:r>
            <a:r>
              <a:rPr lang="uk-UA" dirty="0" smtClean="0"/>
              <a:t>з нержавіючої </a:t>
            </a:r>
            <a:r>
              <a:rPr lang="uk-UA" dirty="0" smtClean="0"/>
              <a:t>сталі, а довкола тієї оболонки будують міцні залізобетонні </a:t>
            </a:r>
            <a:r>
              <a:rPr lang="uk-UA" dirty="0" smtClean="0"/>
              <a:t>споруди. 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 </a:t>
            </a:r>
            <a:r>
              <a:rPr lang="uk-UA" dirty="0" smtClean="0"/>
              <a:t>все ж сильні вибухи пари або дія зовнішніх сил (вибухи бомб, урагани) </a:t>
            </a:r>
            <a:r>
              <a:rPr lang="uk-UA" dirty="0" smtClean="0"/>
              <a:t>можуть за </a:t>
            </a:r>
            <a:r>
              <a:rPr lang="uk-UA" dirty="0" smtClean="0"/>
              <a:t>екстремальних обставин призвести до аварії, незважаючи на </a:t>
            </a:r>
            <a:r>
              <a:rPr lang="uk-UA" dirty="0" smtClean="0"/>
              <a:t>зазначені запобіжні </a:t>
            </a:r>
            <a:r>
              <a:rPr lang="uk-UA" dirty="0" smtClean="0"/>
              <a:t>засоби.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21508" name="Picture 4" descr="https://encrypted-tbn1.gstatic.com/images?q=tbn:ANd9GcTiw2wdyOVYOswUa5NKc_95BEf3XpkHXiD5IwVdJ2-Hcw7POG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935213" cy="29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268</TotalTime>
  <Words>396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ЕКОЛОГІЧНІ ПРОБЛЕМИ ЯДЕРНОЇ ЕНЕРГЕТИКИ</vt:lpstr>
      <vt:lpstr>Слайд 2</vt:lpstr>
      <vt:lpstr>Слайд 3</vt:lpstr>
      <vt:lpstr>Проблема 1</vt:lpstr>
      <vt:lpstr>Слайд 5</vt:lpstr>
      <vt:lpstr>Слайд 6</vt:lpstr>
      <vt:lpstr>Проблема 2</vt:lpstr>
      <vt:lpstr>Слайд 8</vt:lpstr>
      <vt:lpstr>Слайд 9</vt:lpstr>
      <vt:lpstr>Проблема 3</vt:lpstr>
      <vt:lpstr>Слайд 11</vt:lpstr>
      <vt:lpstr>Слайд 12</vt:lpstr>
      <vt:lpstr>Проблема 4</vt:lpstr>
      <vt:lpstr>Проблема 5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ЯДЕРНОЇ ЕНЕРГЕТИКИ</dc:title>
  <dc:creator>PROFI16</dc:creator>
  <cp:lastModifiedBy>PROFI16</cp:lastModifiedBy>
  <cp:revision>27</cp:revision>
  <dcterms:created xsi:type="dcterms:W3CDTF">2013-05-19T15:06:10Z</dcterms:created>
  <dcterms:modified xsi:type="dcterms:W3CDTF">2013-05-19T19:34:28Z</dcterms:modified>
</cp:coreProperties>
</file>