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9000" contrast="10000"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A33E-E0F2-41F5-9F5C-D962708EBB7E}" type="datetimeFigureOut">
              <a:rPr lang="ru-RU" smtClean="0"/>
              <a:t>05.12.2010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0C00-79DC-4ED7-AFE5-F69C5D4DE8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314327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atin typeface="Comic Sans MS" pitchFamily="66" charset="0"/>
              </a:rPr>
              <a:t>Забруднення навколишнього середовища</a:t>
            </a:r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збереження ґрунту: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правильне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культурного </a:t>
            </a:r>
            <a:r>
              <a:rPr lang="ru-RU" dirty="0" err="1" smtClean="0"/>
              <a:t>агроландшафту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польових</a:t>
            </a:r>
            <a:r>
              <a:rPr lang="ru-RU" dirty="0" smtClean="0"/>
              <a:t>, </a:t>
            </a:r>
            <a:r>
              <a:rPr lang="ru-RU" dirty="0" err="1" smtClean="0"/>
              <a:t>овочевих</a:t>
            </a:r>
            <a:r>
              <a:rPr lang="ru-RU" dirty="0" smtClean="0"/>
              <a:t>, </a:t>
            </a:r>
            <a:r>
              <a:rPr lang="ru-RU" dirty="0" err="1" smtClean="0"/>
              <a:t>кормових</a:t>
            </a:r>
            <a:r>
              <a:rPr lang="ru-RU" dirty="0" smtClean="0"/>
              <a:t> </a:t>
            </a:r>
            <a:r>
              <a:rPr lang="ru-RU" dirty="0" err="1" smtClean="0"/>
              <a:t>сівозмін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перехідна</a:t>
            </a:r>
            <a:r>
              <a:rPr lang="ru-RU" dirty="0" smtClean="0"/>
              <a:t> </a:t>
            </a:r>
            <a:r>
              <a:rPr lang="ru-RU" dirty="0" err="1" smtClean="0"/>
              <a:t>прогресивні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,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легкі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та </a:t>
            </a:r>
            <a:r>
              <a:rPr lang="ru-RU" dirty="0" err="1" smtClean="0"/>
              <a:t>механізми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повторної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ультрахімічним</a:t>
            </a:r>
            <a:r>
              <a:rPr lang="ru-RU" dirty="0" smtClean="0"/>
              <a:t> методом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землеробства</a:t>
            </a:r>
            <a:r>
              <a:rPr lang="ru-RU" dirty="0" smtClean="0"/>
              <a:t> без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отруйних</a:t>
            </a:r>
            <a:r>
              <a:rPr lang="ru-RU" dirty="0" smtClean="0"/>
              <a:t> </a:t>
            </a:r>
            <a:r>
              <a:rPr lang="ru-RU" dirty="0" err="1" smtClean="0"/>
              <a:t>хімікатів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неякісних</a:t>
            </a:r>
            <a:r>
              <a:rPr lang="ru-RU" dirty="0" smtClean="0"/>
              <a:t>                    </a:t>
            </a:r>
            <a:r>
              <a:rPr lang="ru-RU" dirty="0" err="1" smtClean="0"/>
              <a:t>мінеральних</a:t>
            </a:r>
            <a:r>
              <a:rPr lang="ru-RU" dirty="0" smtClean="0"/>
              <a:t> добрив.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водойм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8358246" cy="1103329"/>
          </a:xfrm>
        </p:spPr>
        <p:txBody>
          <a:bodyPr>
            <a:normAutofit/>
          </a:bodyPr>
          <a:lstStyle/>
          <a:p>
            <a:r>
              <a:rPr lang="ru-RU" dirty="0" smtClean="0"/>
              <a:t>Вода —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" name="Содержимое 9" descr="vodawr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621" y="2214554"/>
            <a:ext cx="3881791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5072074"/>
            <a:ext cx="4286280" cy="10715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вона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70% </a:t>
            </a:r>
            <a:r>
              <a:rPr lang="ru-RU" dirty="0" err="1" smtClean="0"/>
              <a:t>маси</a:t>
            </a:r>
            <a:r>
              <a:rPr lang="ru-RU" dirty="0" smtClean="0"/>
              <a:t>, у </a:t>
            </a:r>
            <a:r>
              <a:rPr lang="ru-RU" dirty="0" err="1" smtClean="0"/>
              <a:t>рослинному</a:t>
            </a:r>
            <a:r>
              <a:rPr lang="ru-RU" dirty="0" smtClean="0"/>
              <a:t> </a:t>
            </a:r>
            <a:r>
              <a:rPr lang="ru-RU" dirty="0" err="1" smtClean="0"/>
              <a:t>організмі</a:t>
            </a:r>
            <a:r>
              <a:rPr lang="ru-RU" dirty="0" smtClean="0"/>
              <a:t> — до 95 %.</a:t>
            </a:r>
            <a:endParaRPr lang="ru-RU" dirty="0"/>
          </a:p>
        </p:txBody>
      </p:sp>
      <p:pic>
        <p:nvPicPr>
          <p:cNvPr id="11" name="Содержимое 10" descr="1287839289_wat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14554"/>
            <a:ext cx="428628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857432_9a08b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447678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iarebporbqpoa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428868"/>
            <a:ext cx="4041775" cy="3031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8115328" cy="4572031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використання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нормування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якості</a:t>
            </a:r>
            <a:r>
              <a:rPr lang="ru-RU" sz="3200" dirty="0" smtClean="0"/>
              <a:t> води; </a:t>
            </a:r>
          </a:p>
          <a:p>
            <a:r>
              <a:rPr lang="ru-RU" sz="3200" dirty="0" smtClean="0"/>
              <a:t> </a:t>
            </a:r>
            <a:r>
              <a:rPr lang="ru-RU" sz="3200" dirty="0" err="1" smtClean="0"/>
              <a:t>скорочення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стоків</a:t>
            </a:r>
            <a:r>
              <a:rPr lang="ru-RU" sz="3200" dirty="0" smtClean="0"/>
              <a:t> у </a:t>
            </a:r>
            <a:r>
              <a:rPr lang="ru-RU" sz="3200" dirty="0" err="1" smtClean="0"/>
              <a:t>водойми</a:t>
            </a:r>
            <a:r>
              <a:rPr lang="ru-RU" sz="3200" dirty="0" smtClean="0"/>
              <a:t> шляхом </a:t>
            </a:r>
            <a:r>
              <a:rPr lang="ru-RU" sz="3200" dirty="0" err="1" smtClean="0"/>
              <a:t>удосконалення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технологічних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процесів</a:t>
            </a:r>
            <a:r>
              <a:rPr lang="ru-RU" sz="3200" dirty="0" smtClean="0"/>
              <a:t> ряду </a:t>
            </a:r>
            <a:r>
              <a:rPr lang="ru-RU" sz="3200" dirty="0" err="1" smtClean="0"/>
              <a:t>виробництв</a:t>
            </a:r>
            <a:r>
              <a:rPr lang="ru-RU" sz="3200" dirty="0" smtClean="0"/>
              <a:t>; </a:t>
            </a:r>
          </a:p>
          <a:p>
            <a:r>
              <a:rPr lang="ru-RU" sz="3200" dirty="0" err="1" smtClean="0"/>
              <a:t>очищення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стічних</a:t>
            </a:r>
            <a:r>
              <a:rPr lang="ru-RU" sz="3200" dirty="0" smtClean="0"/>
              <a:t> вод.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збереження чистоти водойм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User1\Рабочий стол\Универ\БЖ\2463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25" y="3500438"/>
            <a:ext cx="4041775" cy="2957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виникненням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</a:t>
            </a:r>
            <a:r>
              <a:rPr lang="ru-RU" dirty="0" err="1" smtClean="0"/>
              <a:t>відбулися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все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у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біосфери</a:t>
            </a:r>
            <a:endParaRPr lang="ru-RU" dirty="0"/>
          </a:p>
        </p:txBody>
      </p:sp>
      <p:pic>
        <p:nvPicPr>
          <p:cNvPr id="6" name="Содержимое 5" descr="1216208330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643049"/>
            <a:ext cx="4186238" cy="407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атмосфери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58204" cy="81757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Засмічення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— </a:t>
            </a:r>
            <a:r>
              <a:rPr lang="ru-RU" dirty="0" err="1" smtClean="0"/>
              <a:t>газової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особливих</a:t>
            </a:r>
            <a:r>
              <a:rPr lang="ru-RU" dirty="0" smtClean="0"/>
              <a:t> </a:t>
            </a:r>
            <a:r>
              <a:rPr lang="ru-RU" dirty="0" err="1" smtClean="0"/>
              <a:t>екологічних</a:t>
            </a:r>
            <a:r>
              <a:rPr lang="ru-RU" dirty="0" smtClean="0"/>
              <a:t> проблем </a:t>
            </a:r>
            <a:r>
              <a:rPr lang="ru-RU" dirty="0" err="1" smtClean="0"/>
              <a:t>сьогодення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273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143372" y="2357430"/>
            <a:ext cx="4077020" cy="305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12331366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28662" y="3500438"/>
            <a:ext cx="2843649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4040188" cy="1250945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Небезпечним</a:t>
            </a:r>
            <a:r>
              <a:rPr lang="ru-RU" dirty="0" smtClean="0"/>
              <a:t> </a:t>
            </a:r>
            <a:r>
              <a:rPr lang="ru-RU" dirty="0" err="1" smtClean="0"/>
              <a:t>забруднювачем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тютюновий</a:t>
            </a:r>
            <a:r>
              <a:rPr lang="ru-RU" dirty="0" smtClean="0"/>
              <a:t> </a:t>
            </a:r>
            <a:r>
              <a:rPr lang="ru-RU" dirty="0" err="1" smtClean="0"/>
              <a:t>дим</a:t>
            </a:r>
            <a:endParaRPr lang="ru-RU" dirty="0"/>
          </a:p>
        </p:txBody>
      </p:sp>
      <p:pic>
        <p:nvPicPr>
          <p:cNvPr id="9" name="Содержимое 8" descr="652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4040188" cy="2801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500042"/>
            <a:ext cx="4041775" cy="639762"/>
          </a:xfrm>
        </p:spPr>
        <p:txBody>
          <a:bodyPr/>
          <a:lstStyle/>
          <a:p>
            <a:r>
              <a:rPr lang="ru-RU" dirty="0" smtClean="0"/>
              <a:t>гектарами </a:t>
            </a:r>
            <a:r>
              <a:rPr lang="ru-RU" dirty="0" err="1" smtClean="0"/>
              <a:t>вирубуються</a:t>
            </a:r>
            <a:r>
              <a:rPr lang="ru-RU" dirty="0" smtClean="0"/>
              <a:t> </a:t>
            </a:r>
            <a:r>
              <a:rPr lang="ru-RU" dirty="0" err="1" smtClean="0"/>
              <a:t>ліси</a:t>
            </a:r>
            <a:endParaRPr lang="ru-RU" dirty="0"/>
          </a:p>
        </p:txBody>
      </p:sp>
      <p:pic>
        <p:nvPicPr>
          <p:cNvPr id="10" name="Содержимое 9" descr="Lis_virubaka_2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643050"/>
            <a:ext cx="2928958" cy="42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71934" y="2000240"/>
            <a:ext cx="5572164" cy="63976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Повітря забруднене викидами </a:t>
            </a:r>
            <a:r>
              <a:rPr lang="uk-UA" dirty="0" err="1" smtClean="0"/>
              <a:t>автотранспорта</a:t>
            </a:r>
            <a:endParaRPr lang="ru-RU" dirty="0"/>
          </a:p>
        </p:txBody>
      </p:sp>
      <p:pic>
        <p:nvPicPr>
          <p:cNvPr id="9" name="Содержимое 8" descr="auto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3579964" cy="320755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mashy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4810" y="3429000"/>
            <a:ext cx="4474797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Основні </a:t>
            </a:r>
            <a:r>
              <a:rPr lang="ru-RU" sz="3100" dirty="0" err="1" smtClean="0"/>
              <a:t>методи</a:t>
            </a:r>
            <a:r>
              <a:rPr lang="ru-RU" sz="3100" dirty="0" smtClean="0"/>
              <a:t> </a:t>
            </a:r>
            <a:r>
              <a:rPr lang="ru-RU" sz="3100" dirty="0" err="1" smtClean="0"/>
              <a:t>боротьби</a:t>
            </a:r>
            <a:r>
              <a:rPr lang="ru-RU" sz="3100" dirty="0" smtClean="0"/>
              <a:t> </a:t>
            </a:r>
            <a:r>
              <a:rPr lang="ru-RU" sz="3100" dirty="0" err="1" smtClean="0"/>
              <a:t>із</a:t>
            </a:r>
            <a:r>
              <a:rPr lang="ru-RU" sz="3100" dirty="0" smtClean="0"/>
              <a:t> </a:t>
            </a:r>
            <a:r>
              <a:rPr lang="ru-RU" sz="3100" dirty="0" err="1" smtClean="0"/>
              <a:t>забрудненням</a:t>
            </a:r>
            <a:r>
              <a:rPr lang="ru-RU" sz="3100" dirty="0" smtClean="0"/>
              <a:t> </a:t>
            </a:r>
            <a:r>
              <a:rPr lang="ru-RU" sz="3100" dirty="0" err="1" smtClean="0"/>
              <a:t>повітря</a:t>
            </a:r>
            <a:r>
              <a:rPr lang="ru-RU" sz="3100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електростанцій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потужних</a:t>
            </a:r>
            <a:r>
              <a:rPr lang="ru-RU" dirty="0" smtClean="0"/>
              <a:t>, </a:t>
            </a:r>
            <a:r>
              <a:rPr lang="ru-RU" dirty="0" err="1" smtClean="0"/>
              <a:t>обладнаних</a:t>
            </a:r>
            <a:r>
              <a:rPr lang="ru-RU" dirty="0" smtClean="0"/>
              <a:t> </a:t>
            </a:r>
            <a:r>
              <a:rPr lang="ru-RU" dirty="0" err="1" smtClean="0"/>
              <a:t>новітніми</a:t>
            </a:r>
            <a:r>
              <a:rPr lang="ru-RU" dirty="0" smtClean="0"/>
              <a:t> системами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утилізації</a:t>
            </a:r>
            <a:r>
              <a:rPr lang="ru-RU" dirty="0" smtClean="0"/>
              <a:t> </a:t>
            </a:r>
            <a:r>
              <a:rPr lang="ru-RU" dirty="0" err="1" smtClean="0"/>
              <a:t>газових</a:t>
            </a:r>
            <a:r>
              <a:rPr lang="ru-RU" dirty="0" smtClean="0"/>
              <a:t> та </a:t>
            </a:r>
            <a:r>
              <a:rPr lang="ru-RU" dirty="0" err="1" smtClean="0"/>
              <a:t>пилових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на ТЕС; </a:t>
            </a:r>
          </a:p>
          <a:p>
            <a:r>
              <a:rPr lang="ru-RU" dirty="0" err="1" smtClean="0"/>
              <a:t>заміна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мазуту на ТЕС </a:t>
            </a:r>
            <a:r>
              <a:rPr lang="ru-RU" dirty="0" err="1" smtClean="0"/>
              <a:t>екологічно</a:t>
            </a:r>
            <a:r>
              <a:rPr lang="ru-RU" dirty="0" smtClean="0"/>
              <a:t> чистим </a:t>
            </a:r>
            <a:r>
              <a:rPr lang="ru-RU" dirty="0" err="1" smtClean="0"/>
              <a:t>паливом</a:t>
            </a:r>
            <a:r>
              <a:rPr lang="ru-RU" dirty="0" smtClean="0"/>
              <a:t> — газом; </a:t>
            </a:r>
          </a:p>
          <a:p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в </a:t>
            </a:r>
            <a:r>
              <a:rPr lang="ru-RU" dirty="0" err="1" smtClean="0"/>
              <a:t>автомобілях</a:t>
            </a:r>
            <a:r>
              <a:rPr lang="ru-RU" dirty="0" smtClean="0"/>
              <a:t>, </a:t>
            </a:r>
            <a:r>
              <a:rPr lang="ru-RU" dirty="0" err="1" smtClean="0"/>
              <a:t>встановленням</a:t>
            </a:r>
            <a:r>
              <a:rPr lang="ru-RU" dirty="0" smtClean="0"/>
              <a:t> на них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каталізаторів</a:t>
            </a:r>
            <a:r>
              <a:rPr lang="ru-RU" dirty="0" smtClean="0"/>
              <a:t> для </a:t>
            </a:r>
            <a:r>
              <a:rPr lang="ru-RU" dirty="0" err="1" smtClean="0"/>
              <a:t>нейтралізації</a:t>
            </a:r>
            <a:r>
              <a:rPr lang="ru-RU" dirty="0" smtClean="0"/>
              <a:t> чадного газу, </a:t>
            </a:r>
            <a:r>
              <a:rPr lang="ru-RU" dirty="0" err="1" smtClean="0"/>
              <a:t>заміною</a:t>
            </a:r>
            <a:r>
              <a:rPr lang="ru-RU" dirty="0" smtClean="0"/>
              <a:t> </a:t>
            </a:r>
            <a:r>
              <a:rPr lang="ru-RU" dirty="0" err="1" smtClean="0"/>
              <a:t>шкідливого</a:t>
            </a:r>
            <a:r>
              <a:rPr lang="ru-RU" dirty="0" smtClean="0"/>
              <a:t> </a:t>
            </a:r>
            <a:r>
              <a:rPr lang="ru-RU" dirty="0" err="1" smtClean="0"/>
              <a:t>етилового</a:t>
            </a:r>
            <a:r>
              <a:rPr lang="ru-RU" dirty="0" smtClean="0"/>
              <a:t> бензину,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забруднює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свинцем</a:t>
            </a:r>
            <a:r>
              <a:rPr lang="ru-RU" dirty="0" smtClean="0"/>
              <a:t>, </a:t>
            </a:r>
            <a:r>
              <a:rPr lang="ru-RU" dirty="0" err="1" smtClean="0"/>
              <a:t>найменш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шкідливий</a:t>
            </a:r>
            <a:r>
              <a:rPr lang="ru-RU" dirty="0" smtClean="0"/>
              <a:t>. </a:t>
            </a:r>
          </a:p>
          <a:p>
            <a:r>
              <a:rPr lang="ru-RU" sz="3100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очищенні</a:t>
            </a:r>
            <a:r>
              <a:rPr lang="ru-RU" dirty="0" smtClean="0"/>
              <a:t> атмосферного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sz="3100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sz="310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озеленення</a:t>
            </a:r>
            <a:r>
              <a:rPr lang="ru-RU" sz="310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100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sz="3100" dirty="0" err="1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</a:t>
            </a:r>
            <a:r>
              <a:rPr lang="ru-RU" dirty="0" smtClean="0"/>
              <a:t>, особливо </a:t>
            </a:r>
            <a:r>
              <a:rPr lang="ru-RU" dirty="0" err="1" smtClean="0"/>
              <a:t>промислових</a:t>
            </a:r>
            <a:r>
              <a:rPr lang="ru-RU" dirty="0" smtClean="0"/>
              <a:t> зон.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Забруднене повітря згубно впливає на здоров</a:t>
            </a:r>
            <a:r>
              <a:rPr lang="en-US" dirty="0" smtClean="0"/>
              <a:t>`</a:t>
            </a:r>
            <a:r>
              <a:rPr lang="uk-UA" dirty="0" smtClean="0"/>
              <a:t>я людини</a:t>
            </a:r>
            <a:endParaRPr lang="ru-RU" dirty="0"/>
          </a:p>
        </p:txBody>
      </p:sp>
      <p:pic>
        <p:nvPicPr>
          <p:cNvPr id="8" name="Содержимое 7" descr="GCDSAKCA44GY0VCAAHRA2BCAZ2CADTCA81DYBSCAY8UJLJCATCZMWSCA6UQPOJCAM87JUGCAB7NQV0CAO53FOPCARCTOEFCAT3HDRFCANATSUSCAII2QUBCAS82S2NCAL0XWDBCAXNR17DCAL2AJ02CAQRTGB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928934"/>
            <a:ext cx="3643338" cy="29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Содержимое 9" descr="Photoshop_Children_of_Nature_011337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643050"/>
            <a:ext cx="464347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Забруднення</a:t>
            </a:r>
            <a:r>
              <a:rPr lang="ru-RU" b="1" dirty="0" smtClean="0"/>
              <a:t> </a:t>
            </a:r>
            <a:r>
              <a:rPr lang="ru-RU" b="1" dirty="0" err="1" smtClean="0"/>
              <a:t>ґрунту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686800" cy="1214446"/>
          </a:xfrm>
        </p:spPr>
        <p:txBody>
          <a:bodyPr>
            <a:normAutofit/>
          </a:bodyPr>
          <a:lstStyle/>
          <a:p>
            <a:r>
              <a:rPr lang="ru-RU" dirty="0"/>
              <a:t>Земля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основа </a:t>
            </a:r>
            <a:r>
              <a:rPr lang="ru-RU" dirty="0" err="1" smtClean="0"/>
              <a:t>сільськогосподарського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продуктами </a:t>
            </a:r>
            <a:r>
              <a:rPr lang="ru-RU" dirty="0" err="1" smtClean="0"/>
              <a:t>харчування</a:t>
            </a:r>
            <a:r>
              <a:rPr lang="ru-RU" dirty="0" smtClean="0"/>
              <a:t> як </a:t>
            </a:r>
            <a:r>
              <a:rPr lang="ru-RU" dirty="0" err="1" smtClean="0"/>
              <a:t>рослинного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1227068334_posev-v-grun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0172"/>
            <a:ext cx="4040188" cy="342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akvariumnyi_grun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46843"/>
            <a:ext cx="4041775" cy="380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Внаслідок діяльності людини відбувається ерозія ґрунтів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Wind_eros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4601380" cy="3451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e23b5056f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3" y="1714488"/>
            <a:ext cx="375049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305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Забруднення навколишнього середовища</vt:lpstr>
      <vt:lpstr>Слайд 2</vt:lpstr>
      <vt:lpstr>Забруднення атмосфери</vt:lpstr>
      <vt:lpstr>Слайд 4</vt:lpstr>
      <vt:lpstr>Слайд 5</vt:lpstr>
      <vt:lpstr>Основні методи боротьби із забрудненням повітря:  </vt:lpstr>
      <vt:lpstr>Забруднене повітря згубно впливає на здоров`я людини</vt:lpstr>
      <vt:lpstr>Забруднення ґрунту </vt:lpstr>
      <vt:lpstr>Внаслідок діяльності людини відбувається ерозія ґрунтів</vt:lpstr>
      <vt:lpstr>Методи збереження ґрунту:</vt:lpstr>
      <vt:lpstr>Забруднення водойм </vt:lpstr>
      <vt:lpstr>Слайд 12</vt:lpstr>
      <vt:lpstr>Методи збереження чистоти водойм</vt:lpstr>
    </vt:vector>
  </TitlesOfParts>
  <Company>София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Екологія</dc:title>
  <dc:creator>Орлова Н.</dc:creator>
  <cp:lastModifiedBy>Орлова Н.</cp:lastModifiedBy>
  <cp:revision>16</cp:revision>
  <dcterms:created xsi:type="dcterms:W3CDTF">2010-12-05T17:52:57Z</dcterms:created>
  <dcterms:modified xsi:type="dcterms:W3CDTF">2010-12-05T20:31:26Z</dcterms:modified>
</cp:coreProperties>
</file>