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48680" y="332656"/>
            <a:ext cx="7756263" cy="1054250"/>
          </a:xfrm>
        </p:spPr>
        <p:txBody>
          <a:bodyPr/>
          <a:lstStyle/>
          <a:p>
            <a:r>
              <a:rPr lang="uk-UA" dirty="0" smtClean="0"/>
              <a:t>Пётр </a:t>
            </a:r>
            <a:r>
              <a:rPr lang="en-US" dirty="0" smtClean="0"/>
              <a:t>I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3982625" cy="382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772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704"/>
            <a:ext cx="9252520" cy="1731982"/>
          </a:xfrm>
        </p:spPr>
        <p:txBody>
          <a:bodyPr/>
          <a:lstStyle/>
          <a:p>
            <a:r>
              <a:rPr lang="ru-RU" sz="3200" dirty="0" smtClean="0"/>
              <a:t>*Как </a:t>
            </a:r>
            <a:r>
              <a:rPr lang="ru-RU" sz="3200" dirty="0"/>
              <a:t>известно, Пётр Первый обладал ростом 200 см — в то время он выдавался в толпе на голову. При этом он носил обувь всего лишь 38-го размера.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80528" y="1700808"/>
            <a:ext cx="8352928" cy="32403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*Петр </a:t>
            </a:r>
            <a:r>
              <a:rPr lang="ru-RU" dirty="0"/>
              <a:t>имел крепкое здоровье. Несколько раз он избегал смерти от рук заговорщиков и от несчастных случаев</a:t>
            </a:r>
            <a:r>
              <a:rPr lang="ru-RU" dirty="0" smtClean="0"/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ru-RU" dirty="0" smtClean="0"/>
              <a:t>В </a:t>
            </a:r>
            <a:r>
              <a:rPr lang="ru-RU" dirty="0"/>
              <a:t>детстве и отрочестве Петр мог сутки без сна и без еды играть. При этом, не важно во что, главное – чтобы было шумно. Впрочем, при этом он был весьма усидчивым и </a:t>
            </a:r>
            <a:r>
              <a:rPr lang="ru-RU" dirty="0" smtClean="0"/>
              <a:t>прилежным</a:t>
            </a:r>
          </a:p>
          <a:p>
            <a:pPr marL="342900" indent="-342900">
              <a:buFont typeface="Arial" charset="0"/>
              <a:buChar char="•"/>
            </a:pPr>
            <a:r>
              <a:rPr lang="ru-RU" dirty="0"/>
              <a:t>В результате своих военных усилий Петр стал Императором Всероссийским, Князем </a:t>
            </a:r>
            <a:r>
              <a:rPr lang="ru-RU" dirty="0" err="1"/>
              <a:t>Эстляндским</a:t>
            </a:r>
            <a:r>
              <a:rPr lang="ru-RU" dirty="0"/>
              <a:t>, </a:t>
            </a:r>
            <a:r>
              <a:rPr lang="ru-RU" dirty="0" err="1"/>
              <a:t>Лифляндским</a:t>
            </a:r>
            <a:r>
              <a:rPr lang="ru-RU" dirty="0"/>
              <a:t> и Карельским и, кроме того, сделал неплохую карьеру: сначала он был сержантом, потом капитаном Бомбардирской роты, полковником и, наконец, адмиралом российского, английского, голландского, датского флотов.</a:t>
            </a:r>
          </a:p>
          <a:p>
            <a:pPr marL="342900" indent="-342900">
              <a:buFont typeface="Arial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39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50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052737"/>
            <a:ext cx="7745505" cy="5073426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10 место: Как известно, Пётр Первый обладал ростом 200 см — в то время он выдавался в толпе на голову. При этом он носил обувь всего лишь 38-го размера.</a:t>
            </a:r>
          </a:p>
          <a:p>
            <a:r>
              <a:rPr lang="ru-RU" dirty="0"/>
              <a:t>9 место: Петр имел крепкое здоровье. Несколько раз он избегал смерти от рук заговорщиков и от несчастных случаев.</a:t>
            </a:r>
          </a:p>
          <a:p>
            <a:r>
              <a:rPr lang="ru-RU" dirty="0"/>
              <a:t>8 место: В детстве и отрочестве Петр мог сутки без сна и без еды играть. При этом, не важно во что, главное – чтобы было шумно. Впрочем, при этом он был весьма усидчивым и прилежным.</a:t>
            </a:r>
          </a:p>
          <a:p>
            <a:r>
              <a:rPr lang="ru-RU" dirty="0"/>
              <a:t>7 место: В результате своих военных усилий Петр стал Императором Всероссийским, Князем </a:t>
            </a:r>
            <a:r>
              <a:rPr lang="ru-RU" dirty="0" err="1"/>
              <a:t>Эстляндским</a:t>
            </a:r>
            <a:r>
              <a:rPr lang="ru-RU" dirty="0"/>
              <a:t>, </a:t>
            </a:r>
            <a:r>
              <a:rPr lang="ru-RU" dirty="0" err="1"/>
              <a:t>Лифляндским</a:t>
            </a:r>
            <a:r>
              <a:rPr lang="ru-RU" dirty="0"/>
              <a:t> и Карельским и, кроме того, сделал неплохую карьеру: сначала он был сержантом, потом капитаном Бомбардирской роты, полковником и, наконец, адмиралом российского, английского, голландского, датского флотов.</a:t>
            </a:r>
          </a:p>
          <a:p>
            <a:r>
              <a:rPr lang="ru-RU" dirty="0"/>
              <a:t>6 место: Петр освоил за свою жизнь множество ремесел. Он научился кораблестроению, навигации, изготовлению часов, брал уроки рисования и граверного дела, учился изготовлять бумагу, осваивал ремесло плотника, каменщика, садовника, а также посещал анатомический театр, где изучал строение человеческого тела и практиковался в хирургии.</a:t>
            </a:r>
          </a:p>
          <a:p>
            <a:r>
              <a:rPr lang="ru-RU" dirty="0"/>
              <a:t>5 место: Одно ремесло Петру не далось. Как-то он учился плести лапти, но так и не смог освоить эту науку, воскликнув в сердцах: «нет ремесла мудренее лапотного…».</a:t>
            </a:r>
          </a:p>
          <a:p>
            <a:r>
              <a:rPr lang="ru-RU" dirty="0"/>
              <a:t>4 место: Коньки раньше привязывались к обуви верёвками и ремнями. Привычные нам коньки с намертво прикреплёнными к подошве полозьями изобрёл Пётр I, находившийся в Голландии по корабельным делам и увлёкшийся катанием по льду.</a:t>
            </a:r>
          </a:p>
          <a:p>
            <a:r>
              <a:rPr lang="ru-RU" dirty="0"/>
              <a:t>3 место: Меншиков Александр Данилович, правая рука, сподвижник и друг Петра, как оказалось был почти неграмотным, как и многие его другие сподвижники.</a:t>
            </a:r>
          </a:p>
          <a:p>
            <a:r>
              <a:rPr lang="ru-RU" dirty="0"/>
              <a:t>2 место: Вторая жена Петра I, императрица Российской империи Екатерина, была дочерью ливонских крестьян, а настоящее её имя – Марта. Она была натуральной блондинкой, однако всю жизнь красила волосы.</a:t>
            </a:r>
          </a:p>
          <a:p>
            <a:r>
              <a:rPr lang="ru-RU" dirty="0"/>
              <a:t>1 место: Каких только указов не издал Петр. Он сменил в стране календарь, его заботил и внешний вид, и поведение подданных, и политика, и торговля, и ремесла, и строительство и еще бог знает что. Вот, например, указ Петра об отношении к начальству: «Подчинённый перед лицом начальствующим должен иметь вид лихой и придурковатый, дабы разумением своим начальника не смущать».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Источник: http://facte.ru/personality/4848.html#ixzz30jirOsd2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56263" cy="10542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630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</TotalTime>
  <Words>557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Твердый переплет</vt:lpstr>
      <vt:lpstr>Пётр I </vt:lpstr>
      <vt:lpstr>*Как известно, Пётр Первый обладал ростом 200 см — в то время он выдавался в толпе на голову. При этом он носил обувь всего лишь 38-го размера.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2</cp:revision>
  <dcterms:created xsi:type="dcterms:W3CDTF">2014-05-04T09:11:48Z</dcterms:created>
  <dcterms:modified xsi:type="dcterms:W3CDTF">2014-05-04T13:20:44Z</dcterms:modified>
</cp:coreProperties>
</file>