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73" r:id="rId5"/>
    <p:sldId id="274" r:id="rId6"/>
    <p:sldId id="276" r:id="rId7"/>
    <p:sldId id="278" r:id="rId8"/>
    <p:sldId id="279" r:id="rId9"/>
    <p:sldId id="283" r:id="rId10"/>
    <p:sldId id="28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6" autoAdjust="0"/>
    <p:restoredTop sz="94608" autoAdjust="0"/>
  </p:normalViewPr>
  <p:slideViewPr>
    <p:cSldViewPr>
      <p:cViewPr>
        <p:scale>
          <a:sx n="100" d="100"/>
          <a:sy n="100" d="100"/>
        </p:scale>
        <p:origin x="-1092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818E7-E879-4B18-8DA8-4322BAE9B0CB}" type="doc">
      <dgm:prSet loTypeId="urn:microsoft.com/office/officeart/2005/8/layout/hierarchy4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068B463-B964-48B8-B397-6B4AEAAFB1AD}">
      <dgm:prSet phldrT="[Текст]" custT="1"/>
      <dgm:spPr/>
      <dgm:t>
        <a:bodyPr/>
        <a:lstStyle/>
        <a:p>
          <a:r>
            <a:rPr lang="ru-RU" sz="2400" dirty="0" smtClean="0"/>
            <a:t>Велика Яса</a:t>
          </a:r>
          <a:endParaRPr lang="ru-RU" sz="2400" dirty="0"/>
        </a:p>
      </dgm:t>
    </dgm:pt>
    <dgm:pt modelId="{3CD37E80-A678-430B-A22E-F4226FF49D3A}" type="parTrans" cxnId="{2BD4EA50-35DC-4843-A7F0-CA43A98460DC}">
      <dgm:prSet/>
      <dgm:spPr/>
      <dgm:t>
        <a:bodyPr/>
        <a:lstStyle/>
        <a:p>
          <a:endParaRPr lang="ru-RU"/>
        </a:p>
      </dgm:t>
    </dgm:pt>
    <dgm:pt modelId="{DA76757F-DCDE-4B32-8125-0A0F7C65C5ED}" type="sibTrans" cxnId="{2BD4EA50-35DC-4843-A7F0-CA43A98460DC}">
      <dgm:prSet/>
      <dgm:spPr/>
      <dgm:t>
        <a:bodyPr/>
        <a:lstStyle/>
        <a:p>
          <a:endParaRPr lang="ru-RU"/>
        </a:p>
      </dgm:t>
    </dgm:pt>
    <dgm:pt modelId="{B87917D5-E6B2-486F-8048-31E68056571B}">
      <dgm:prSet phldrT="[Текст]" custT="1"/>
      <dgm:spPr/>
      <dgm:t>
        <a:bodyPr/>
        <a:lstStyle/>
        <a:p>
          <a:r>
            <a:rPr lang="ru-RU" sz="1600" b="0" i="0" dirty="0" smtClean="0"/>
            <a:t>«</a:t>
          </a:r>
          <a:r>
            <a:rPr lang="ru-RU" sz="1600" b="0" i="0" dirty="0" err="1" smtClean="0"/>
            <a:t>Білік</a:t>
          </a:r>
          <a:r>
            <a:rPr lang="ru-RU" sz="1600" b="0" i="0" dirty="0" smtClean="0"/>
            <a:t>» — </a:t>
          </a:r>
          <a:r>
            <a:rPr lang="ru-RU" sz="1600" b="0" i="0" dirty="0" err="1" smtClean="0"/>
            <a:t>збірка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висловів</a:t>
          </a:r>
          <a:r>
            <a:rPr lang="ru-RU" sz="1600" b="0" i="0" dirty="0" smtClean="0"/>
            <a:t> самого </a:t>
          </a:r>
          <a:r>
            <a:rPr lang="ru-RU" sz="1600" b="0" i="0" dirty="0" err="1" smtClean="0"/>
            <a:t>Чингісхана</a:t>
          </a:r>
          <a:r>
            <a:rPr lang="ru-RU" sz="1600" b="0" i="0" dirty="0" smtClean="0"/>
            <a:t>, у </a:t>
          </a:r>
          <a:r>
            <a:rPr lang="ru-RU" sz="1600" b="0" i="0" dirty="0" err="1" smtClean="0"/>
            <a:t>якій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містилися</a:t>
          </a:r>
          <a:r>
            <a:rPr lang="ru-RU" sz="1600" b="0" i="0" dirty="0" smtClean="0"/>
            <a:t> погляди, </a:t>
          </a:r>
          <a:r>
            <a:rPr lang="ru-RU" sz="1600" b="0" i="0" dirty="0" err="1" smtClean="0"/>
            <a:t>повчання</a:t>
          </a:r>
          <a:r>
            <a:rPr lang="ru-RU" sz="1600" b="0" i="0" dirty="0" smtClean="0"/>
            <a:t> і </a:t>
          </a:r>
          <a:r>
            <a:rPr lang="ru-RU" sz="1600" b="0" i="0" dirty="0" err="1" smtClean="0"/>
            <a:t>рішення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законодавця</a:t>
          </a:r>
          <a:r>
            <a:rPr lang="ru-RU" sz="1600" b="0" i="0" dirty="0" smtClean="0"/>
            <a:t>;</a:t>
          </a:r>
          <a:endParaRPr lang="ru-RU" sz="1600" dirty="0"/>
        </a:p>
      </dgm:t>
    </dgm:pt>
    <dgm:pt modelId="{D7DD7E22-7586-4897-9DBC-D4CE1006F9EF}" type="parTrans" cxnId="{A2CF4F43-D3E0-4E12-9F0F-5A6B1419BE68}">
      <dgm:prSet/>
      <dgm:spPr/>
      <dgm:t>
        <a:bodyPr/>
        <a:lstStyle/>
        <a:p>
          <a:endParaRPr lang="ru-RU"/>
        </a:p>
      </dgm:t>
    </dgm:pt>
    <dgm:pt modelId="{C6ED8FC3-6C2C-4587-B9EE-390B351785E5}" type="sibTrans" cxnId="{A2CF4F43-D3E0-4E12-9F0F-5A6B1419BE68}">
      <dgm:prSet/>
      <dgm:spPr/>
      <dgm:t>
        <a:bodyPr/>
        <a:lstStyle/>
        <a:p>
          <a:endParaRPr lang="ru-RU"/>
        </a:p>
      </dgm:t>
    </dgm:pt>
    <dgm:pt modelId="{DF0D5122-CE30-43C4-AC08-77F3D5C0D670}">
      <dgm:prSet phldrT="[Текст]" custT="1"/>
      <dgm:spPr/>
      <dgm:t>
        <a:bodyPr/>
        <a:lstStyle/>
        <a:p>
          <a:r>
            <a:rPr lang="ru-RU" sz="1600" b="0" i="0" dirty="0" smtClean="0"/>
            <a:t>«Яса» — </a:t>
          </a:r>
          <a:r>
            <a:rPr lang="ru-RU" sz="1600" b="0" i="0" dirty="0" err="1" smtClean="0"/>
            <a:t>зведення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позитивних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законів</a:t>
          </a:r>
          <a:r>
            <a:rPr lang="ru-RU" sz="1600" b="0" i="0" dirty="0" smtClean="0"/>
            <a:t>, </a:t>
          </a:r>
          <a:r>
            <a:rPr lang="ru-RU" sz="1600" b="0" i="0" dirty="0" err="1" smtClean="0"/>
            <a:t>військових</a:t>
          </a:r>
          <a:r>
            <a:rPr lang="ru-RU" sz="1600" b="0" i="0" dirty="0" smtClean="0"/>
            <a:t> і </a:t>
          </a:r>
          <a:r>
            <a:rPr lang="ru-RU" sz="1600" b="0" i="0" dirty="0" err="1" smtClean="0"/>
            <a:t>цивільних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зі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встановленням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відповідної</a:t>
          </a:r>
          <a:r>
            <a:rPr lang="ru-RU" sz="1600" b="0" i="0" dirty="0" smtClean="0"/>
            <a:t> кари за </a:t>
          </a:r>
          <a:r>
            <a:rPr lang="ru-RU" sz="1600" b="0" i="0" dirty="0" err="1" smtClean="0"/>
            <a:t>невиконання</a:t>
          </a:r>
          <a:r>
            <a:rPr lang="ru-RU" sz="1600" b="0" i="0" dirty="0" smtClean="0"/>
            <a:t>.</a:t>
          </a:r>
          <a:endParaRPr lang="ru-RU" sz="1600" dirty="0"/>
        </a:p>
      </dgm:t>
    </dgm:pt>
    <dgm:pt modelId="{BCF938AA-12B2-43C4-994F-277A4614D8C8}" type="parTrans" cxnId="{AD91AE94-F38E-4EAA-B3F6-CCCCC466CBA2}">
      <dgm:prSet/>
      <dgm:spPr/>
      <dgm:t>
        <a:bodyPr/>
        <a:lstStyle/>
        <a:p>
          <a:endParaRPr lang="ru-RU"/>
        </a:p>
      </dgm:t>
    </dgm:pt>
    <dgm:pt modelId="{2700876C-948E-44D4-9F39-E30818E53B98}" type="sibTrans" cxnId="{AD91AE94-F38E-4EAA-B3F6-CCCCC466CBA2}">
      <dgm:prSet/>
      <dgm:spPr/>
      <dgm:t>
        <a:bodyPr/>
        <a:lstStyle/>
        <a:p>
          <a:endParaRPr lang="ru-RU"/>
        </a:p>
      </dgm:t>
    </dgm:pt>
    <dgm:pt modelId="{B5D150C9-FAC5-4483-9C66-887A187D30B5}">
      <dgm:prSet/>
      <dgm:spPr/>
      <dgm:t>
        <a:bodyPr/>
        <a:lstStyle/>
        <a:p>
          <a:r>
            <a:rPr lang="ru-RU" b="1" i="0" smtClean="0"/>
            <a:t>Злочини, що карається смертю</a:t>
          </a:r>
          <a:endParaRPr lang="ru-RU"/>
        </a:p>
      </dgm:t>
    </dgm:pt>
    <dgm:pt modelId="{1200BAAD-29DE-42CE-AD66-1093CA99A80C}" type="parTrans" cxnId="{7FDE567A-CD71-4795-8150-57B0824DD8C1}">
      <dgm:prSet/>
      <dgm:spPr/>
      <dgm:t>
        <a:bodyPr/>
        <a:lstStyle/>
        <a:p>
          <a:endParaRPr lang="ru-RU"/>
        </a:p>
      </dgm:t>
    </dgm:pt>
    <dgm:pt modelId="{C3B2EA82-80AC-4847-A8E4-609B59DF1C87}" type="sibTrans" cxnId="{7FDE567A-CD71-4795-8150-57B0824DD8C1}">
      <dgm:prSet/>
      <dgm:spPr/>
      <dgm:t>
        <a:bodyPr/>
        <a:lstStyle/>
        <a:p>
          <a:endParaRPr lang="ru-RU"/>
        </a:p>
      </dgm:t>
    </dgm:pt>
    <dgm:pt modelId="{FCB9D4ED-54FA-4A3C-85BE-CB144DC7CC3C}">
      <dgm:prSet/>
      <dgm:spPr/>
      <dgm:t>
        <a:bodyPr/>
        <a:lstStyle/>
        <a:p>
          <a:r>
            <a:rPr lang="ru-RU" b="1" i="0" dirty="0" err="1" smtClean="0"/>
            <a:t>Війна</a:t>
          </a:r>
          <a:r>
            <a:rPr lang="ru-RU" b="1" i="0" dirty="0" smtClean="0"/>
            <a:t>, </a:t>
          </a:r>
          <a:r>
            <a:rPr lang="ru-RU" b="1" i="0" dirty="0" err="1" smtClean="0"/>
            <a:t>її</a:t>
          </a:r>
          <a:r>
            <a:rPr lang="ru-RU" b="1" i="0" dirty="0" smtClean="0"/>
            <a:t> </a:t>
          </a:r>
          <a:r>
            <a:rPr lang="ru-RU" b="1" i="0" dirty="0" err="1" smtClean="0"/>
            <a:t>ведення</a:t>
          </a:r>
          <a:r>
            <a:rPr lang="ru-RU" b="1" i="0" dirty="0" smtClean="0"/>
            <a:t> та </a:t>
          </a:r>
          <a:r>
            <a:rPr lang="ru-RU" b="1" i="0" dirty="0" err="1" smtClean="0"/>
            <a:t>військовий</a:t>
          </a:r>
          <a:r>
            <a:rPr lang="ru-RU" b="1" i="0" dirty="0" smtClean="0"/>
            <a:t> </a:t>
          </a:r>
          <a:r>
            <a:rPr lang="ru-RU" b="1" i="0" dirty="0" err="1" smtClean="0"/>
            <a:t>устрій</a:t>
          </a:r>
          <a:r>
            <a:rPr lang="ru-RU" b="0" i="0" dirty="0" smtClean="0"/>
            <a:t> </a:t>
          </a:r>
          <a:endParaRPr lang="ru-RU" dirty="0"/>
        </a:p>
      </dgm:t>
    </dgm:pt>
    <dgm:pt modelId="{56F95628-7303-4E9B-A330-3833005DA9ED}" type="parTrans" cxnId="{B4DBD5A0-6B8A-4DAE-81A8-147BD5ED082F}">
      <dgm:prSet/>
      <dgm:spPr/>
      <dgm:t>
        <a:bodyPr/>
        <a:lstStyle/>
        <a:p>
          <a:endParaRPr lang="ru-RU"/>
        </a:p>
      </dgm:t>
    </dgm:pt>
    <dgm:pt modelId="{49DC89A3-FFF6-44A3-924D-22AA0A124FC8}" type="sibTrans" cxnId="{B4DBD5A0-6B8A-4DAE-81A8-147BD5ED082F}">
      <dgm:prSet/>
      <dgm:spPr/>
      <dgm:t>
        <a:bodyPr/>
        <a:lstStyle/>
        <a:p>
          <a:endParaRPr lang="ru-RU"/>
        </a:p>
      </dgm:t>
    </dgm:pt>
    <dgm:pt modelId="{8DEBDDF3-FBEA-4E55-AE33-FE229CCDFF31}">
      <dgm:prSet/>
      <dgm:spPr/>
      <dgm:t>
        <a:bodyPr/>
        <a:lstStyle/>
        <a:p>
          <a:r>
            <a:rPr lang="ru-RU" b="1" i="0" dirty="0" err="1" smtClean="0"/>
            <a:t>Сім'я</a:t>
          </a:r>
          <a:r>
            <a:rPr lang="ru-RU" b="1" i="0" dirty="0" smtClean="0"/>
            <a:t> і </a:t>
          </a:r>
          <a:r>
            <a:rPr lang="ru-RU" b="1" i="0" dirty="0" err="1" smtClean="0"/>
            <a:t>сімейний</a:t>
          </a:r>
          <a:r>
            <a:rPr lang="ru-RU" b="1" i="0" dirty="0" smtClean="0"/>
            <a:t> лад</a:t>
          </a:r>
          <a:r>
            <a:rPr lang="ru-RU" b="0" i="0" dirty="0" smtClean="0"/>
            <a:t> </a:t>
          </a:r>
          <a:endParaRPr lang="ru-RU" dirty="0"/>
        </a:p>
      </dgm:t>
    </dgm:pt>
    <dgm:pt modelId="{1E4445AE-EDCB-4AD7-8E6B-D700454B73F2}" type="parTrans" cxnId="{5E7835EA-8676-45DB-BB05-BBFF7CE25D78}">
      <dgm:prSet/>
      <dgm:spPr/>
      <dgm:t>
        <a:bodyPr/>
        <a:lstStyle/>
        <a:p>
          <a:endParaRPr lang="ru-RU"/>
        </a:p>
      </dgm:t>
    </dgm:pt>
    <dgm:pt modelId="{A6C65FCF-CB72-4200-BF65-597D719041E3}" type="sibTrans" cxnId="{5E7835EA-8676-45DB-BB05-BBFF7CE25D78}">
      <dgm:prSet/>
      <dgm:spPr/>
      <dgm:t>
        <a:bodyPr/>
        <a:lstStyle/>
        <a:p>
          <a:endParaRPr lang="ru-RU"/>
        </a:p>
      </dgm:t>
    </dgm:pt>
    <dgm:pt modelId="{959E3548-89D7-4B8F-AEBF-D026768AAC14}">
      <dgm:prSet/>
      <dgm:spPr/>
      <dgm:t>
        <a:bodyPr/>
        <a:lstStyle/>
        <a:p>
          <a:r>
            <a:rPr lang="ru-RU" b="1" i="0" smtClean="0"/>
            <a:t>Похвальні доблесті</a:t>
          </a:r>
          <a:r>
            <a:rPr lang="ru-RU" b="0" i="0" smtClean="0"/>
            <a:t>.</a:t>
          </a:r>
          <a:endParaRPr lang="ru-RU"/>
        </a:p>
      </dgm:t>
    </dgm:pt>
    <dgm:pt modelId="{DE8A0115-67D4-4E69-ABFE-265ACFEFEAE0}" type="parTrans" cxnId="{D491CAF6-4BDD-4BA9-BC05-2393944AD022}">
      <dgm:prSet/>
      <dgm:spPr/>
      <dgm:t>
        <a:bodyPr/>
        <a:lstStyle/>
        <a:p>
          <a:endParaRPr lang="ru-RU"/>
        </a:p>
      </dgm:t>
    </dgm:pt>
    <dgm:pt modelId="{96D167FA-0376-43A2-93D4-A42416B79381}" type="sibTrans" cxnId="{D491CAF6-4BDD-4BA9-BC05-2393944AD022}">
      <dgm:prSet/>
      <dgm:spPr/>
      <dgm:t>
        <a:bodyPr/>
        <a:lstStyle/>
        <a:p>
          <a:endParaRPr lang="ru-RU"/>
        </a:p>
      </dgm:t>
    </dgm:pt>
    <dgm:pt modelId="{8EF44AD4-434E-430D-B16E-16AECBBF9EB3}">
      <dgm:prSet/>
      <dgm:spPr/>
      <dgm:t>
        <a:bodyPr/>
        <a:lstStyle/>
        <a:p>
          <a:r>
            <a:rPr lang="ru-RU" b="1" i="0" dirty="0" smtClean="0"/>
            <a:t>Заборони</a:t>
          </a:r>
          <a:r>
            <a:rPr lang="ru-RU" b="0" i="0" dirty="0" smtClean="0"/>
            <a:t>.</a:t>
          </a:r>
          <a:endParaRPr lang="ru-RU" dirty="0"/>
        </a:p>
      </dgm:t>
    </dgm:pt>
    <dgm:pt modelId="{893A31A5-8DE0-4636-A193-7E6B6E74D9AC}" type="parTrans" cxnId="{74F68864-5302-40B0-9F94-04AA78B96840}">
      <dgm:prSet/>
      <dgm:spPr/>
      <dgm:t>
        <a:bodyPr/>
        <a:lstStyle/>
        <a:p>
          <a:endParaRPr lang="ru-RU"/>
        </a:p>
      </dgm:t>
    </dgm:pt>
    <dgm:pt modelId="{6C29AB98-CE63-45C0-BE6B-33969D7C4171}" type="sibTrans" cxnId="{74F68864-5302-40B0-9F94-04AA78B96840}">
      <dgm:prSet/>
      <dgm:spPr/>
      <dgm:t>
        <a:bodyPr/>
        <a:lstStyle/>
        <a:p>
          <a:endParaRPr lang="ru-RU"/>
        </a:p>
      </dgm:t>
    </dgm:pt>
    <dgm:pt modelId="{3FD355E3-A218-4A7E-AD06-36CF11A4CDAA}" type="pres">
      <dgm:prSet presAssocID="{B9A818E7-E879-4B18-8DA8-4322BAE9B0C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19A101-8957-431E-B7C2-8FA2835EE4C5}" type="pres">
      <dgm:prSet presAssocID="{F068B463-B964-48B8-B397-6B4AEAAFB1AD}" presName="vertOne" presStyleCnt="0"/>
      <dgm:spPr/>
      <dgm:t>
        <a:bodyPr/>
        <a:lstStyle/>
        <a:p>
          <a:endParaRPr lang="ru-RU"/>
        </a:p>
      </dgm:t>
    </dgm:pt>
    <dgm:pt modelId="{48AAA352-918F-4A51-B3A0-47D313BF67CE}" type="pres">
      <dgm:prSet presAssocID="{F068B463-B964-48B8-B397-6B4AEAAFB1AD}" presName="txOne" presStyleLbl="node0" presStyleIdx="0" presStyleCnt="1" custLinFactNeighborX="2193" custLinFactNeighborY="61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FA32E9-5744-4372-AAD8-FF4ABEA51F72}" type="pres">
      <dgm:prSet presAssocID="{F068B463-B964-48B8-B397-6B4AEAAFB1AD}" presName="parTransOne" presStyleCnt="0"/>
      <dgm:spPr/>
      <dgm:t>
        <a:bodyPr/>
        <a:lstStyle/>
        <a:p>
          <a:endParaRPr lang="ru-RU"/>
        </a:p>
      </dgm:t>
    </dgm:pt>
    <dgm:pt modelId="{BFF27A36-63B5-4381-9D25-867C990450AA}" type="pres">
      <dgm:prSet presAssocID="{F068B463-B964-48B8-B397-6B4AEAAFB1AD}" presName="horzOne" presStyleCnt="0"/>
      <dgm:spPr/>
      <dgm:t>
        <a:bodyPr/>
        <a:lstStyle/>
        <a:p>
          <a:endParaRPr lang="ru-RU"/>
        </a:p>
      </dgm:t>
    </dgm:pt>
    <dgm:pt modelId="{AB14AFED-0C96-4D55-A714-EF72B0F1A9E6}" type="pres">
      <dgm:prSet presAssocID="{B87917D5-E6B2-486F-8048-31E68056571B}" presName="vertTwo" presStyleCnt="0"/>
      <dgm:spPr/>
      <dgm:t>
        <a:bodyPr/>
        <a:lstStyle/>
        <a:p>
          <a:endParaRPr lang="ru-RU"/>
        </a:p>
      </dgm:t>
    </dgm:pt>
    <dgm:pt modelId="{7D7BC993-8E43-4C81-ADAD-83969AFD54A8}" type="pres">
      <dgm:prSet presAssocID="{B87917D5-E6B2-486F-8048-31E68056571B}" presName="txTwo" presStyleLbl="node2" presStyleIdx="0" presStyleCnt="2" custScaleX="139082" custScaleY="125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C2449F-E1DB-4E9B-83DB-8B4A53AEB63E}" type="pres">
      <dgm:prSet presAssocID="{B87917D5-E6B2-486F-8048-31E68056571B}" presName="horzTwo" presStyleCnt="0"/>
      <dgm:spPr/>
      <dgm:t>
        <a:bodyPr/>
        <a:lstStyle/>
        <a:p>
          <a:endParaRPr lang="ru-RU"/>
        </a:p>
      </dgm:t>
    </dgm:pt>
    <dgm:pt modelId="{CD14DD4E-5FA5-425B-8996-39F7133BB10F}" type="pres">
      <dgm:prSet presAssocID="{C6ED8FC3-6C2C-4587-B9EE-390B351785E5}" presName="sibSpaceTwo" presStyleCnt="0"/>
      <dgm:spPr/>
      <dgm:t>
        <a:bodyPr/>
        <a:lstStyle/>
        <a:p>
          <a:endParaRPr lang="ru-RU"/>
        </a:p>
      </dgm:t>
    </dgm:pt>
    <dgm:pt modelId="{916814B4-26AD-47B1-A514-83D212D5B7FF}" type="pres">
      <dgm:prSet presAssocID="{DF0D5122-CE30-43C4-AC08-77F3D5C0D670}" presName="vertTwo" presStyleCnt="0"/>
      <dgm:spPr/>
      <dgm:t>
        <a:bodyPr/>
        <a:lstStyle/>
        <a:p>
          <a:endParaRPr lang="ru-RU"/>
        </a:p>
      </dgm:t>
    </dgm:pt>
    <dgm:pt modelId="{2B81DA55-638A-42E6-B1AA-09A4290BFCCE}" type="pres">
      <dgm:prSet presAssocID="{DF0D5122-CE30-43C4-AC08-77F3D5C0D670}" presName="txTwo" presStyleLbl="node2" presStyleIdx="1" presStyleCnt="2" custScaleX="100508" custScaleY="525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4C23A0-7438-47AE-8107-62EF8E506AE3}" type="pres">
      <dgm:prSet presAssocID="{DF0D5122-CE30-43C4-AC08-77F3D5C0D670}" presName="parTransTwo" presStyleCnt="0"/>
      <dgm:spPr/>
      <dgm:t>
        <a:bodyPr/>
        <a:lstStyle/>
        <a:p>
          <a:endParaRPr lang="ru-RU"/>
        </a:p>
      </dgm:t>
    </dgm:pt>
    <dgm:pt modelId="{ED989878-4228-45CB-A115-B02661A3F289}" type="pres">
      <dgm:prSet presAssocID="{DF0D5122-CE30-43C4-AC08-77F3D5C0D670}" presName="horzTwo" presStyleCnt="0"/>
      <dgm:spPr/>
      <dgm:t>
        <a:bodyPr/>
        <a:lstStyle/>
        <a:p>
          <a:endParaRPr lang="ru-RU"/>
        </a:p>
      </dgm:t>
    </dgm:pt>
    <dgm:pt modelId="{4E423E2C-372C-418C-B470-EF3F57EDF199}" type="pres">
      <dgm:prSet presAssocID="{8DEBDDF3-FBEA-4E55-AE33-FE229CCDFF31}" presName="vertThree" presStyleCnt="0"/>
      <dgm:spPr/>
      <dgm:t>
        <a:bodyPr/>
        <a:lstStyle/>
        <a:p>
          <a:endParaRPr lang="ru-RU"/>
        </a:p>
      </dgm:t>
    </dgm:pt>
    <dgm:pt modelId="{6E2F0400-8BFE-4363-8BB7-8F404E829E4F}" type="pres">
      <dgm:prSet presAssocID="{8DEBDDF3-FBEA-4E55-AE33-FE229CCDFF31}" presName="txThree" presStyleLbl="node3" presStyleIdx="0" presStyleCnt="5" custScaleX="98300" custScaleY="68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4B86E6-95EC-4EA0-9DFD-BF08510251C3}" type="pres">
      <dgm:prSet presAssocID="{8DEBDDF3-FBEA-4E55-AE33-FE229CCDFF31}" presName="horzThree" presStyleCnt="0"/>
      <dgm:spPr/>
      <dgm:t>
        <a:bodyPr/>
        <a:lstStyle/>
        <a:p>
          <a:endParaRPr lang="ru-RU"/>
        </a:p>
      </dgm:t>
    </dgm:pt>
    <dgm:pt modelId="{001CB22B-5DF7-4EB3-BE21-C57A1FD13023}" type="pres">
      <dgm:prSet presAssocID="{A6C65FCF-CB72-4200-BF65-597D719041E3}" presName="sibSpaceThree" presStyleCnt="0"/>
      <dgm:spPr/>
      <dgm:t>
        <a:bodyPr/>
        <a:lstStyle/>
        <a:p>
          <a:endParaRPr lang="ru-RU"/>
        </a:p>
      </dgm:t>
    </dgm:pt>
    <dgm:pt modelId="{6EEEEC85-9818-42A4-A8CD-D631FB66D28B}" type="pres">
      <dgm:prSet presAssocID="{FCB9D4ED-54FA-4A3C-85BE-CB144DC7CC3C}" presName="vertThree" presStyleCnt="0"/>
      <dgm:spPr/>
      <dgm:t>
        <a:bodyPr/>
        <a:lstStyle/>
        <a:p>
          <a:endParaRPr lang="ru-RU"/>
        </a:p>
      </dgm:t>
    </dgm:pt>
    <dgm:pt modelId="{33CEE68E-8A00-42AC-9B5C-524635CE1329}" type="pres">
      <dgm:prSet presAssocID="{FCB9D4ED-54FA-4A3C-85BE-CB144DC7CC3C}" presName="txThree" presStyleLbl="node3" presStyleIdx="1" presStyleCnt="5" custScaleY="70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C247DF-DCBA-466E-99E4-B8527D84DAA0}" type="pres">
      <dgm:prSet presAssocID="{FCB9D4ED-54FA-4A3C-85BE-CB144DC7CC3C}" presName="horzThree" presStyleCnt="0"/>
      <dgm:spPr/>
      <dgm:t>
        <a:bodyPr/>
        <a:lstStyle/>
        <a:p>
          <a:endParaRPr lang="ru-RU"/>
        </a:p>
      </dgm:t>
    </dgm:pt>
    <dgm:pt modelId="{EB5ABE65-1EBD-44E4-B585-90F83183DA86}" type="pres">
      <dgm:prSet presAssocID="{49DC89A3-FFF6-44A3-924D-22AA0A124FC8}" presName="sibSpaceThree" presStyleCnt="0"/>
      <dgm:spPr/>
      <dgm:t>
        <a:bodyPr/>
        <a:lstStyle/>
        <a:p>
          <a:endParaRPr lang="ru-RU"/>
        </a:p>
      </dgm:t>
    </dgm:pt>
    <dgm:pt modelId="{A0BA2617-9FF8-4783-A052-D705D0398218}" type="pres">
      <dgm:prSet presAssocID="{B5D150C9-FAC5-4483-9C66-887A187D30B5}" presName="vertThree" presStyleCnt="0"/>
      <dgm:spPr/>
      <dgm:t>
        <a:bodyPr/>
        <a:lstStyle/>
        <a:p>
          <a:endParaRPr lang="ru-RU"/>
        </a:p>
      </dgm:t>
    </dgm:pt>
    <dgm:pt modelId="{1A762FC5-D33E-46DE-8C62-B50E01290BB7}" type="pres">
      <dgm:prSet presAssocID="{B5D150C9-FAC5-4483-9C66-887A187D30B5}" presName="txThree" presStyleLbl="node3" presStyleIdx="2" presStyleCnt="5" custScaleY="70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4B6072-72CA-4974-BA97-62FF941ADEBD}" type="pres">
      <dgm:prSet presAssocID="{B5D150C9-FAC5-4483-9C66-887A187D30B5}" presName="horzThree" presStyleCnt="0"/>
      <dgm:spPr/>
      <dgm:t>
        <a:bodyPr/>
        <a:lstStyle/>
        <a:p>
          <a:endParaRPr lang="ru-RU"/>
        </a:p>
      </dgm:t>
    </dgm:pt>
    <dgm:pt modelId="{E838915B-0119-4BC9-83EE-009EBB8A2495}" type="pres">
      <dgm:prSet presAssocID="{C3B2EA82-80AC-4847-A8E4-609B59DF1C87}" presName="sibSpaceThree" presStyleCnt="0"/>
      <dgm:spPr/>
      <dgm:t>
        <a:bodyPr/>
        <a:lstStyle/>
        <a:p>
          <a:endParaRPr lang="ru-RU"/>
        </a:p>
      </dgm:t>
    </dgm:pt>
    <dgm:pt modelId="{01DCBB68-D97E-463A-9CB2-5682EED22D32}" type="pres">
      <dgm:prSet presAssocID="{959E3548-89D7-4B8F-AEBF-D026768AAC14}" presName="vertThree" presStyleCnt="0"/>
      <dgm:spPr/>
      <dgm:t>
        <a:bodyPr/>
        <a:lstStyle/>
        <a:p>
          <a:endParaRPr lang="ru-RU"/>
        </a:p>
      </dgm:t>
    </dgm:pt>
    <dgm:pt modelId="{8B44B1F4-82B8-4018-9C03-5F741964A2CC}" type="pres">
      <dgm:prSet presAssocID="{959E3548-89D7-4B8F-AEBF-D026768AAC14}" presName="txThree" presStyleLbl="node3" presStyleIdx="3" presStyleCnt="5" custScaleY="70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36239E-30A5-4BB1-9960-BA867F5D5361}" type="pres">
      <dgm:prSet presAssocID="{959E3548-89D7-4B8F-AEBF-D026768AAC14}" presName="horzThree" presStyleCnt="0"/>
      <dgm:spPr/>
      <dgm:t>
        <a:bodyPr/>
        <a:lstStyle/>
        <a:p>
          <a:endParaRPr lang="ru-RU"/>
        </a:p>
      </dgm:t>
    </dgm:pt>
    <dgm:pt modelId="{6D5C87DB-2ECA-49D2-BFA5-0775DDBBF375}" type="pres">
      <dgm:prSet presAssocID="{96D167FA-0376-43A2-93D4-A42416B79381}" presName="sibSpaceThree" presStyleCnt="0"/>
      <dgm:spPr/>
      <dgm:t>
        <a:bodyPr/>
        <a:lstStyle/>
        <a:p>
          <a:endParaRPr lang="ru-RU"/>
        </a:p>
      </dgm:t>
    </dgm:pt>
    <dgm:pt modelId="{E1C55A3F-A546-4804-86FF-CD3AC6E7B3EE}" type="pres">
      <dgm:prSet presAssocID="{8EF44AD4-434E-430D-B16E-16AECBBF9EB3}" presName="vertThree" presStyleCnt="0"/>
      <dgm:spPr/>
      <dgm:t>
        <a:bodyPr/>
        <a:lstStyle/>
        <a:p>
          <a:endParaRPr lang="ru-RU"/>
        </a:p>
      </dgm:t>
    </dgm:pt>
    <dgm:pt modelId="{3F7CC66A-51C9-4A68-B26E-F78D60796B21}" type="pres">
      <dgm:prSet presAssocID="{8EF44AD4-434E-430D-B16E-16AECBBF9EB3}" presName="txThree" presStyleLbl="node3" presStyleIdx="4" presStyleCnt="5" custScaleY="70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BF0CE8-2C8D-4C0D-BF17-909D5AB53802}" type="pres">
      <dgm:prSet presAssocID="{8EF44AD4-434E-430D-B16E-16AECBBF9EB3}" presName="horzThree" presStyleCnt="0"/>
      <dgm:spPr/>
      <dgm:t>
        <a:bodyPr/>
        <a:lstStyle/>
        <a:p>
          <a:endParaRPr lang="ru-RU"/>
        </a:p>
      </dgm:t>
    </dgm:pt>
  </dgm:ptLst>
  <dgm:cxnLst>
    <dgm:cxn modelId="{AD91AE94-F38E-4EAA-B3F6-CCCCC466CBA2}" srcId="{F068B463-B964-48B8-B397-6B4AEAAFB1AD}" destId="{DF0D5122-CE30-43C4-AC08-77F3D5C0D670}" srcOrd="1" destOrd="0" parTransId="{BCF938AA-12B2-43C4-994F-277A4614D8C8}" sibTransId="{2700876C-948E-44D4-9F39-E30818E53B98}"/>
    <dgm:cxn modelId="{5E7835EA-8676-45DB-BB05-BBFF7CE25D78}" srcId="{DF0D5122-CE30-43C4-AC08-77F3D5C0D670}" destId="{8DEBDDF3-FBEA-4E55-AE33-FE229CCDFF31}" srcOrd="0" destOrd="0" parTransId="{1E4445AE-EDCB-4AD7-8E6B-D700454B73F2}" sibTransId="{A6C65FCF-CB72-4200-BF65-597D719041E3}"/>
    <dgm:cxn modelId="{DB5EC9AC-A331-4077-93D7-F7D75CC18B49}" type="presOf" srcId="{B9A818E7-E879-4B18-8DA8-4322BAE9B0CB}" destId="{3FD355E3-A218-4A7E-AD06-36CF11A4CDAA}" srcOrd="0" destOrd="0" presId="urn:microsoft.com/office/officeart/2005/8/layout/hierarchy4"/>
    <dgm:cxn modelId="{86EDA490-F714-4C4F-A5AD-1D480717BD73}" type="presOf" srcId="{FCB9D4ED-54FA-4A3C-85BE-CB144DC7CC3C}" destId="{33CEE68E-8A00-42AC-9B5C-524635CE1329}" srcOrd="0" destOrd="0" presId="urn:microsoft.com/office/officeart/2005/8/layout/hierarchy4"/>
    <dgm:cxn modelId="{F9D8B61E-8D43-46F6-B7B7-549C997D83B7}" type="presOf" srcId="{B87917D5-E6B2-486F-8048-31E68056571B}" destId="{7D7BC993-8E43-4C81-ADAD-83969AFD54A8}" srcOrd="0" destOrd="0" presId="urn:microsoft.com/office/officeart/2005/8/layout/hierarchy4"/>
    <dgm:cxn modelId="{A2CF4F43-D3E0-4E12-9F0F-5A6B1419BE68}" srcId="{F068B463-B964-48B8-B397-6B4AEAAFB1AD}" destId="{B87917D5-E6B2-486F-8048-31E68056571B}" srcOrd="0" destOrd="0" parTransId="{D7DD7E22-7586-4897-9DBC-D4CE1006F9EF}" sibTransId="{C6ED8FC3-6C2C-4587-B9EE-390B351785E5}"/>
    <dgm:cxn modelId="{74F68864-5302-40B0-9F94-04AA78B96840}" srcId="{DF0D5122-CE30-43C4-AC08-77F3D5C0D670}" destId="{8EF44AD4-434E-430D-B16E-16AECBBF9EB3}" srcOrd="4" destOrd="0" parTransId="{893A31A5-8DE0-4636-A193-7E6B6E74D9AC}" sibTransId="{6C29AB98-CE63-45C0-BE6B-33969D7C4171}"/>
    <dgm:cxn modelId="{3D373C3B-28E1-47AA-9B3F-9CB45D6FE9E5}" type="presOf" srcId="{F068B463-B964-48B8-B397-6B4AEAAFB1AD}" destId="{48AAA352-918F-4A51-B3A0-47D313BF67CE}" srcOrd="0" destOrd="0" presId="urn:microsoft.com/office/officeart/2005/8/layout/hierarchy4"/>
    <dgm:cxn modelId="{B4DBD5A0-6B8A-4DAE-81A8-147BD5ED082F}" srcId="{DF0D5122-CE30-43C4-AC08-77F3D5C0D670}" destId="{FCB9D4ED-54FA-4A3C-85BE-CB144DC7CC3C}" srcOrd="1" destOrd="0" parTransId="{56F95628-7303-4E9B-A330-3833005DA9ED}" sibTransId="{49DC89A3-FFF6-44A3-924D-22AA0A124FC8}"/>
    <dgm:cxn modelId="{D491CAF6-4BDD-4BA9-BC05-2393944AD022}" srcId="{DF0D5122-CE30-43C4-AC08-77F3D5C0D670}" destId="{959E3548-89D7-4B8F-AEBF-D026768AAC14}" srcOrd="3" destOrd="0" parTransId="{DE8A0115-67D4-4E69-ABFE-265ACFEFEAE0}" sibTransId="{96D167FA-0376-43A2-93D4-A42416B79381}"/>
    <dgm:cxn modelId="{2BD4EA50-35DC-4843-A7F0-CA43A98460DC}" srcId="{B9A818E7-E879-4B18-8DA8-4322BAE9B0CB}" destId="{F068B463-B964-48B8-B397-6B4AEAAFB1AD}" srcOrd="0" destOrd="0" parTransId="{3CD37E80-A678-430B-A22E-F4226FF49D3A}" sibTransId="{DA76757F-DCDE-4B32-8125-0A0F7C65C5ED}"/>
    <dgm:cxn modelId="{2933EC54-FC88-49E1-8988-12222112D2CE}" type="presOf" srcId="{8DEBDDF3-FBEA-4E55-AE33-FE229CCDFF31}" destId="{6E2F0400-8BFE-4363-8BB7-8F404E829E4F}" srcOrd="0" destOrd="0" presId="urn:microsoft.com/office/officeart/2005/8/layout/hierarchy4"/>
    <dgm:cxn modelId="{AF1B987D-F0A8-43BE-9C5F-2F9296CB5B65}" type="presOf" srcId="{DF0D5122-CE30-43C4-AC08-77F3D5C0D670}" destId="{2B81DA55-638A-42E6-B1AA-09A4290BFCCE}" srcOrd="0" destOrd="0" presId="urn:microsoft.com/office/officeart/2005/8/layout/hierarchy4"/>
    <dgm:cxn modelId="{7FDE567A-CD71-4795-8150-57B0824DD8C1}" srcId="{DF0D5122-CE30-43C4-AC08-77F3D5C0D670}" destId="{B5D150C9-FAC5-4483-9C66-887A187D30B5}" srcOrd="2" destOrd="0" parTransId="{1200BAAD-29DE-42CE-AD66-1093CA99A80C}" sibTransId="{C3B2EA82-80AC-4847-A8E4-609B59DF1C87}"/>
    <dgm:cxn modelId="{66550D5E-D16D-4BA0-A6B1-FC41B393111D}" type="presOf" srcId="{8EF44AD4-434E-430D-B16E-16AECBBF9EB3}" destId="{3F7CC66A-51C9-4A68-B26E-F78D60796B21}" srcOrd="0" destOrd="0" presId="urn:microsoft.com/office/officeart/2005/8/layout/hierarchy4"/>
    <dgm:cxn modelId="{080E8715-E995-4012-8C08-690214AAA9D3}" type="presOf" srcId="{B5D150C9-FAC5-4483-9C66-887A187D30B5}" destId="{1A762FC5-D33E-46DE-8C62-B50E01290BB7}" srcOrd="0" destOrd="0" presId="urn:microsoft.com/office/officeart/2005/8/layout/hierarchy4"/>
    <dgm:cxn modelId="{D9D70B2E-9639-4EE5-AB98-A61ED1125E89}" type="presOf" srcId="{959E3548-89D7-4B8F-AEBF-D026768AAC14}" destId="{8B44B1F4-82B8-4018-9C03-5F741964A2CC}" srcOrd="0" destOrd="0" presId="urn:microsoft.com/office/officeart/2005/8/layout/hierarchy4"/>
    <dgm:cxn modelId="{8280A737-51DE-436A-BFFA-7B9FE2D1BCA3}" type="presParOf" srcId="{3FD355E3-A218-4A7E-AD06-36CF11A4CDAA}" destId="{4619A101-8957-431E-B7C2-8FA2835EE4C5}" srcOrd="0" destOrd="0" presId="urn:microsoft.com/office/officeart/2005/8/layout/hierarchy4"/>
    <dgm:cxn modelId="{2F04639B-C5F5-4DA5-99C7-FE411A444C0B}" type="presParOf" srcId="{4619A101-8957-431E-B7C2-8FA2835EE4C5}" destId="{48AAA352-918F-4A51-B3A0-47D313BF67CE}" srcOrd="0" destOrd="0" presId="urn:microsoft.com/office/officeart/2005/8/layout/hierarchy4"/>
    <dgm:cxn modelId="{F7F06A61-6663-4349-8C59-B54F22465A51}" type="presParOf" srcId="{4619A101-8957-431E-B7C2-8FA2835EE4C5}" destId="{2EFA32E9-5744-4372-AAD8-FF4ABEA51F72}" srcOrd="1" destOrd="0" presId="urn:microsoft.com/office/officeart/2005/8/layout/hierarchy4"/>
    <dgm:cxn modelId="{10CBAEDC-3BE2-42FE-906A-03293A83DC64}" type="presParOf" srcId="{4619A101-8957-431E-B7C2-8FA2835EE4C5}" destId="{BFF27A36-63B5-4381-9D25-867C990450AA}" srcOrd="2" destOrd="0" presId="urn:microsoft.com/office/officeart/2005/8/layout/hierarchy4"/>
    <dgm:cxn modelId="{7DF61C5F-E664-4378-9968-744E2266A6FB}" type="presParOf" srcId="{BFF27A36-63B5-4381-9D25-867C990450AA}" destId="{AB14AFED-0C96-4D55-A714-EF72B0F1A9E6}" srcOrd="0" destOrd="0" presId="urn:microsoft.com/office/officeart/2005/8/layout/hierarchy4"/>
    <dgm:cxn modelId="{86B1A573-A559-4C93-B311-746EC9A23B4E}" type="presParOf" srcId="{AB14AFED-0C96-4D55-A714-EF72B0F1A9E6}" destId="{7D7BC993-8E43-4C81-ADAD-83969AFD54A8}" srcOrd="0" destOrd="0" presId="urn:microsoft.com/office/officeart/2005/8/layout/hierarchy4"/>
    <dgm:cxn modelId="{4BF9F98B-89BC-49A7-92C6-0302B0E0CD63}" type="presParOf" srcId="{AB14AFED-0C96-4D55-A714-EF72B0F1A9E6}" destId="{6BC2449F-E1DB-4E9B-83DB-8B4A53AEB63E}" srcOrd="1" destOrd="0" presId="urn:microsoft.com/office/officeart/2005/8/layout/hierarchy4"/>
    <dgm:cxn modelId="{107F5B28-1796-456D-ACD9-0A4FB73E4DA2}" type="presParOf" srcId="{BFF27A36-63B5-4381-9D25-867C990450AA}" destId="{CD14DD4E-5FA5-425B-8996-39F7133BB10F}" srcOrd="1" destOrd="0" presId="urn:microsoft.com/office/officeart/2005/8/layout/hierarchy4"/>
    <dgm:cxn modelId="{6E997D31-2520-484D-9AD3-01962514F4A6}" type="presParOf" srcId="{BFF27A36-63B5-4381-9D25-867C990450AA}" destId="{916814B4-26AD-47B1-A514-83D212D5B7FF}" srcOrd="2" destOrd="0" presId="urn:microsoft.com/office/officeart/2005/8/layout/hierarchy4"/>
    <dgm:cxn modelId="{8727A59C-831C-4774-9582-4141461F1576}" type="presParOf" srcId="{916814B4-26AD-47B1-A514-83D212D5B7FF}" destId="{2B81DA55-638A-42E6-B1AA-09A4290BFCCE}" srcOrd="0" destOrd="0" presId="urn:microsoft.com/office/officeart/2005/8/layout/hierarchy4"/>
    <dgm:cxn modelId="{657F4EFD-D5ED-4F4C-9D3E-8CDE617ED4B8}" type="presParOf" srcId="{916814B4-26AD-47B1-A514-83D212D5B7FF}" destId="{6D4C23A0-7438-47AE-8107-62EF8E506AE3}" srcOrd="1" destOrd="0" presId="urn:microsoft.com/office/officeart/2005/8/layout/hierarchy4"/>
    <dgm:cxn modelId="{84396A52-AFEF-4F3C-A224-084553E4EC6D}" type="presParOf" srcId="{916814B4-26AD-47B1-A514-83D212D5B7FF}" destId="{ED989878-4228-45CB-A115-B02661A3F289}" srcOrd="2" destOrd="0" presId="urn:microsoft.com/office/officeart/2005/8/layout/hierarchy4"/>
    <dgm:cxn modelId="{E45A2244-9935-483A-89A0-01C6634536F8}" type="presParOf" srcId="{ED989878-4228-45CB-A115-B02661A3F289}" destId="{4E423E2C-372C-418C-B470-EF3F57EDF199}" srcOrd="0" destOrd="0" presId="urn:microsoft.com/office/officeart/2005/8/layout/hierarchy4"/>
    <dgm:cxn modelId="{B0E161A7-DA11-4161-BFC4-EBBF0B7C9983}" type="presParOf" srcId="{4E423E2C-372C-418C-B470-EF3F57EDF199}" destId="{6E2F0400-8BFE-4363-8BB7-8F404E829E4F}" srcOrd="0" destOrd="0" presId="urn:microsoft.com/office/officeart/2005/8/layout/hierarchy4"/>
    <dgm:cxn modelId="{98994FEB-7A68-4A16-82CA-9A385E58D481}" type="presParOf" srcId="{4E423E2C-372C-418C-B470-EF3F57EDF199}" destId="{794B86E6-95EC-4EA0-9DFD-BF08510251C3}" srcOrd="1" destOrd="0" presId="urn:microsoft.com/office/officeart/2005/8/layout/hierarchy4"/>
    <dgm:cxn modelId="{3F4F2E3D-92A2-4659-A6D5-B9B19562AF5D}" type="presParOf" srcId="{ED989878-4228-45CB-A115-B02661A3F289}" destId="{001CB22B-5DF7-4EB3-BE21-C57A1FD13023}" srcOrd="1" destOrd="0" presId="urn:microsoft.com/office/officeart/2005/8/layout/hierarchy4"/>
    <dgm:cxn modelId="{BE52FE93-9118-4D73-A5B0-F8C29AD13737}" type="presParOf" srcId="{ED989878-4228-45CB-A115-B02661A3F289}" destId="{6EEEEC85-9818-42A4-A8CD-D631FB66D28B}" srcOrd="2" destOrd="0" presId="urn:microsoft.com/office/officeart/2005/8/layout/hierarchy4"/>
    <dgm:cxn modelId="{655EC744-8653-449C-BD2D-AAE0ADE68ACD}" type="presParOf" srcId="{6EEEEC85-9818-42A4-A8CD-D631FB66D28B}" destId="{33CEE68E-8A00-42AC-9B5C-524635CE1329}" srcOrd="0" destOrd="0" presId="urn:microsoft.com/office/officeart/2005/8/layout/hierarchy4"/>
    <dgm:cxn modelId="{1EC9D913-546C-4736-BFA8-DFBB8406B810}" type="presParOf" srcId="{6EEEEC85-9818-42A4-A8CD-D631FB66D28B}" destId="{DDC247DF-DCBA-466E-99E4-B8527D84DAA0}" srcOrd="1" destOrd="0" presId="urn:microsoft.com/office/officeart/2005/8/layout/hierarchy4"/>
    <dgm:cxn modelId="{F8A0C504-D684-4BC6-B4C8-E28843F60685}" type="presParOf" srcId="{ED989878-4228-45CB-A115-B02661A3F289}" destId="{EB5ABE65-1EBD-44E4-B585-90F83183DA86}" srcOrd="3" destOrd="0" presId="urn:microsoft.com/office/officeart/2005/8/layout/hierarchy4"/>
    <dgm:cxn modelId="{E671A532-C0D8-4544-A8C1-570124A5C406}" type="presParOf" srcId="{ED989878-4228-45CB-A115-B02661A3F289}" destId="{A0BA2617-9FF8-4783-A052-D705D0398218}" srcOrd="4" destOrd="0" presId="urn:microsoft.com/office/officeart/2005/8/layout/hierarchy4"/>
    <dgm:cxn modelId="{E0A1BB26-C751-4688-987F-110B55494698}" type="presParOf" srcId="{A0BA2617-9FF8-4783-A052-D705D0398218}" destId="{1A762FC5-D33E-46DE-8C62-B50E01290BB7}" srcOrd="0" destOrd="0" presId="urn:microsoft.com/office/officeart/2005/8/layout/hierarchy4"/>
    <dgm:cxn modelId="{A8D5FE3D-0EC1-4115-A108-5458D025C431}" type="presParOf" srcId="{A0BA2617-9FF8-4783-A052-D705D0398218}" destId="{E24B6072-72CA-4974-BA97-62FF941ADEBD}" srcOrd="1" destOrd="0" presId="urn:microsoft.com/office/officeart/2005/8/layout/hierarchy4"/>
    <dgm:cxn modelId="{DDE3C902-054E-4BA7-8B0B-4AFDCB9A24D9}" type="presParOf" srcId="{ED989878-4228-45CB-A115-B02661A3F289}" destId="{E838915B-0119-4BC9-83EE-009EBB8A2495}" srcOrd="5" destOrd="0" presId="urn:microsoft.com/office/officeart/2005/8/layout/hierarchy4"/>
    <dgm:cxn modelId="{F1CC4C94-246C-40FB-B973-A6C2AC41AE13}" type="presParOf" srcId="{ED989878-4228-45CB-A115-B02661A3F289}" destId="{01DCBB68-D97E-463A-9CB2-5682EED22D32}" srcOrd="6" destOrd="0" presId="urn:microsoft.com/office/officeart/2005/8/layout/hierarchy4"/>
    <dgm:cxn modelId="{7AACD5C2-40AD-4252-B47A-4482E59A5930}" type="presParOf" srcId="{01DCBB68-D97E-463A-9CB2-5682EED22D32}" destId="{8B44B1F4-82B8-4018-9C03-5F741964A2CC}" srcOrd="0" destOrd="0" presId="urn:microsoft.com/office/officeart/2005/8/layout/hierarchy4"/>
    <dgm:cxn modelId="{CCA92CC6-6C5B-4D6F-AF83-EBC374168042}" type="presParOf" srcId="{01DCBB68-D97E-463A-9CB2-5682EED22D32}" destId="{D036239E-30A5-4BB1-9960-BA867F5D5361}" srcOrd="1" destOrd="0" presId="urn:microsoft.com/office/officeart/2005/8/layout/hierarchy4"/>
    <dgm:cxn modelId="{90B98545-0928-41C7-A75F-BC86751595CB}" type="presParOf" srcId="{ED989878-4228-45CB-A115-B02661A3F289}" destId="{6D5C87DB-2ECA-49D2-BFA5-0775DDBBF375}" srcOrd="7" destOrd="0" presId="urn:microsoft.com/office/officeart/2005/8/layout/hierarchy4"/>
    <dgm:cxn modelId="{04A8C92A-D25B-4117-A6D4-12E462E48492}" type="presParOf" srcId="{ED989878-4228-45CB-A115-B02661A3F289}" destId="{E1C55A3F-A546-4804-86FF-CD3AC6E7B3EE}" srcOrd="8" destOrd="0" presId="urn:microsoft.com/office/officeart/2005/8/layout/hierarchy4"/>
    <dgm:cxn modelId="{7EED616B-61E8-46CB-836C-E50B33BE0E90}" type="presParOf" srcId="{E1C55A3F-A546-4804-86FF-CD3AC6E7B3EE}" destId="{3F7CC66A-51C9-4A68-B26E-F78D60796B21}" srcOrd="0" destOrd="0" presId="urn:microsoft.com/office/officeart/2005/8/layout/hierarchy4"/>
    <dgm:cxn modelId="{455AF3E1-E50D-471C-ABCF-373CF897711E}" type="presParOf" srcId="{E1C55A3F-A546-4804-86FF-CD3AC6E7B3EE}" destId="{36BF0CE8-2C8D-4C0D-BF17-909D5AB538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AAA352-918F-4A51-B3A0-47D313BF67CE}">
      <dsp:nvSpPr>
        <dsp:cNvPr id="0" name=""/>
        <dsp:cNvSpPr/>
      </dsp:nvSpPr>
      <dsp:spPr>
        <a:xfrm>
          <a:off x="7822" y="10077"/>
          <a:ext cx="6364377" cy="22176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24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Велика Яса</a:t>
          </a:r>
          <a:endParaRPr lang="ru-RU" sz="2400" kern="1200" dirty="0"/>
        </a:p>
      </dsp:txBody>
      <dsp:txXfrm>
        <a:off x="7822" y="10077"/>
        <a:ext cx="6364377" cy="2217621"/>
      </dsp:txXfrm>
    </dsp:sp>
    <dsp:sp modelId="{7D7BC993-8E43-4C81-ADAD-83969AFD54A8}">
      <dsp:nvSpPr>
        <dsp:cNvPr id="0" name=""/>
        <dsp:cNvSpPr/>
      </dsp:nvSpPr>
      <dsp:spPr>
        <a:xfrm>
          <a:off x="10123" y="2368941"/>
          <a:ext cx="1328087" cy="27930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24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«</a:t>
          </a:r>
          <a:r>
            <a:rPr lang="ru-RU" sz="1600" b="0" i="0" kern="1200" dirty="0" err="1" smtClean="0"/>
            <a:t>Білік</a:t>
          </a:r>
          <a:r>
            <a:rPr lang="ru-RU" sz="1600" b="0" i="0" kern="1200" dirty="0" smtClean="0"/>
            <a:t>» — </a:t>
          </a:r>
          <a:r>
            <a:rPr lang="ru-RU" sz="1600" b="0" i="0" kern="1200" dirty="0" err="1" smtClean="0"/>
            <a:t>збірка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висловів</a:t>
          </a:r>
          <a:r>
            <a:rPr lang="ru-RU" sz="1600" b="0" i="0" kern="1200" dirty="0" smtClean="0"/>
            <a:t> самого </a:t>
          </a:r>
          <a:r>
            <a:rPr lang="ru-RU" sz="1600" b="0" i="0" kern="1200" dirty="0" err="1" smtClean="0"/>
            <a:t>Чингісхана</a:t>
          </a:r>
          <a:r>
            <a:rPr lang="ru-RU" sz="1600" b="0" i="0" kern="1200" dirty="0" smtClean="0"/>
            <a:t>, у </a:t>
          </a:r>
          <a:r>
            <a:rPr lang="ru-RU" sz="1600" b="0" i="0" kern="1200" dirty="0" err="1" smtClean="0"/>
            <a:t>якій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містилися</a:t>
          </a:r>
          <a:r>
            <a:rPr lang="ru-RU" sz="1600" b="0" i="0" kern="1200" dirty="0" smtClean="0"/>
            <a:t> погляди, </a:t>
          </a:r>
          <a:r>
            <a:rPr lang="ru-RU" sz="1600" b="0" i="0" kern="1200" dirty="0" err="1" smtClean="0"/>
            <a:t>повчання</a:t>
          </a:r>
          <a:r>
            <a:rPr lang="ru-RU" sz="1600" b="0" i="0" kern="1200" dirty="0" smtClean="0"/>
            <a:t> і </a:t>
          </a:r>
          <a:r>
            <a:rPr lang="ru-RU" sz="1600" b="0" i="0" kern="1200" dirty="0" err="1" smtClean="0"/>
            <a:t>рішення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законодавця</a:t>
          </a:r>
          <a:r>
            <a:rPr lang="ru-RU" sz="1600" b="0" i="0" kern="1200" dirty="0" smtClean="0"/>
            <a:t>;</a:t>
          </a:r>
          <a:endParaRPr lang="ru-RU" sz="1600" kern="1200" dirty="0"/>
        </a:p>
      </dsp:txBody>
      <dsp:txXfrm>
        <a:off x="10123" y="2368941"/>
        <a:ext cx="1328087" cy="2793027"/>
      </dsp:txXfrm>
    </dsp:sp>
    <dsp:sp modelId="{2B81DA55-638A-42E6-B1AA-09A4290BFCCE}">
      <dsp:nvSpPr>
        <dsp:cNvPr id="0" name=""/>
        <dsp:cNvSpPr/>
      </dsp:nvSpPr>
      <dsp:spPr>
        <a:xfrm>
          <a:off x="1418422" y="2368941"/>
          <a:ext cx="4943654" cy="11642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24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«Яса» — </a:t>
          </a:r>
          <a:r>
            <a:rPr lang="ru-RU" sz="1600" b="0" i="0" kern="1200" dirty="0" err="1" smtClean="0"/>
            <a:t>зведення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позитивних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законів</a:t>
          </a:r>
          <a:r>
            <a:rPr lang="ru-RU" sz="1600" b="0" i="0" kern="1200" dirty="0" smtClean="0"/>
            <a:t>, </a:t>
          </a:r>
          <a:r>
            <a:rPr lang="ru-RU" sz="1600" b="0" i="0" kern="1200" dirty="0" err="1" smtClean="0"/>
            <a:t>військових</a:t>
          </a:r>
          <a:r>
            <a:rPr lang="ru-RU" sz="1600" b="0" i="0" kern="1200" dirty="0" smtClean="0"/>
            <a:t> і </a:t>
          </a:r>
          <a:r>
            <a:rPr lang="ru-RU" sz="1600" b="0" i="0" kern="1200" dirty="0" err="1" smtClean="0"/>
            <a:t>цивільних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зі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встановленням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відповідної</a:t>
          </a:r>
          <a:r>
            <a:rPr lang="ru-RU" sz="1600" b="0" i="0" kern="1200" dirty="0" smtClean="0"/>
            <a:t> кари за </a:t>
          </a:r>
          <a:r>
            <a:rPr lang="ru-RU" sz="1600" b="0" i="0" kern="1200" dirty="0" err="1" smtClean="0"/>
            <a:t>невиконання</a:t>
          </a:r>
          <a:r>
            <a:rPr lang="ru-RU" sz="1600" b="0" i="0" kern="1200" dirty="0" smtClean="0"/>
            <a:t>.</a:t>
          </a:r>
          <a:endParaRPr lang="ru-RU" sz="1600" kern="1200" dirty="0"/>
        </a:p>
      </dsp:txBody>
      <dsp:txXfrm>
        <a:off x="1418422" y="2368941"/>
        <a:ext cx="4943654" cy="1164251"/>
      </dsp:txXfrm>
    </dsp:sp>
    <dsp:sp modelId="{6E2F0400-8BFE-4363-8BB7-8F404E829E4F}">
      <dsp:nvSpPr>
        <dsp:cNvPr id="0" name=""/>
        <dsp:cNvSpPr/>
      </dsp:nvSpPr>
      <dsp:spPr>
        <a:xfrm>
          <a:off x="1430915" y="3683735"/>
          <a:ext cx="938662" cy="15129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24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err="1" smtClean="0"/>
            <a:t>Сім'я</a:t>
          </a:r>
          <a:r>
            <a:rPr lang="ru-RU" sz="1300" b="1" i="0" kern="1200" dirty="0" smtClean="0"/>
            <a:t> і </a:t>
          </a:r>
          <a:r>
            <a:rPr lang="ru-RU" sz="1300" b="1" i="0" kern="1200" dirty="0" err="1" smtClean="0"/>
            <a:t>сімейний</a:t>
          </a:r>
          <a:r>
            <a:rPr lang="ru-RU" sz="1300" b="1" i="0" kern="1200" dirty="0" smtClean="0"/>
            <a:t> лад</a:t>
          </a:r>
          <a:r>
            <a:rPr lang="ru-RU" sz="1300" b="0" i="0" kern="1200" dirty="0" smtClean="0"/>
            <a:t> </a:t>
          </a:r>
          <a:endParaRPr lang="ru-RU" sz="1300" kern="1200" dirty="0"/>
        </a:p>
      </dsp:txBody>
      <dsp:txXfrm>
        <a:off x="1430915" y="3683735"/>
        <a:ext cx="938662" cy="1512994"/>
      </dsp:txXfrm>
    </dsp:sp>
    <dsp:sp modelId="{33CEE68E-8A00-42AC-9B5C-524635CE1329}">
      <dsp:nvSpPr>
        <dsp:cNvPr id="0" name=""/>
        <dsp:cNvSpPr/>
      </dsp:nvSpPr>
      <dsp:spPr>
        <a:xfrm>
          <a:off x="2409683" y="3683735"/>
          <a:ext cx="954895" cy="15720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24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err="1" smtClean="0"/>
            <a:t>Війна</a:t>
          </a:r>
          <a:r>
            <a:rPr lang="ru-RU" sz="1300" b="1" i="0" kern="1200" dirty="0" smtClean="0"/>
            <a:t>, </a:t>
          </a:r>
          <a:r>
            <a:rPr lang="ru-RU" sz="1300" b="1" i="0" kern="1200" dirty="0" err="1" smtClean="0"/>
            <a:t>її</a:t>
          </a:r>
          <a:r>
            <a:rPr lang="ru-RU" sz="1300" b="1" i="0" kern="1200" dirty="0" smtClean="0"/>
            <a:t> </a:t>
          </a:r>
          <a:r>
            <a:rPr lang="ru-RU" sz="1300" b="1" i="0" kern="1200" dirty="0" err="1" smtClean="0"/>
            <a:t>ведення</a:t>
          </a:r>
          <a:r>
            <a:rPr lang="ru-RU" sz="1300" b="1" i="0" kern="1200" dirty="0" smtClean="0"/>
            <a:t> та </a:t>
          </a:r>
          <a:r>
            <a:rPr lang="ru-RU" sz="1300" b="1" i="0" kern="1200" dirty="0" err="1" smtClean="0"/>
            <a:t>військовий</a:t>
          </a:r>
          <a:r>
            <a:rPr lang="ru-RU" sz="1300" b="1" i="0" kern="1200" dirty="0" smtClean="0"/>
            <a:t> </a:t>
          </a:r>
          <a:r>
            <a:rPr lang="ru-RU" sz="1300" b="1" i="0" kern="1200" dirty="0" err="1" smtClean="0"/>
            <a:t>устрій</a:t>
          </a:r>
          <a:r>
            <a:rPr lang="ru-RU" sz="1300" b="0" i="0" kern="1200" dirty="0" smtClean="0"/>
            <a:t> </a:t>
          </a:r>
          <a:endParaRPr lang="ru-RU" sz="1300" kern="1200" dirty="0"/>
        </a:p>
      </dsp:txBody>
      <dsp:txXfrm>
        <a:off x="2409683" y="3683735"/>
        <a:ext cx="954895" cy="1572071"/>
      </dsp:txXfrm>
    </dsp:sp>
    <dsp:sp modelId="{1A762FC5-D33E-46DE-8C62-B50E01290BB7}">
      <dsp:nvSpPr>
        <dsp:cNvPr id="0" name=""/>
        <dsp:cNvSpPr/>
      </dsp:nvSpPr>
      <dsp:spPr>
        <a:xfrm>
          <a:off x="3404685" y="3683735"/>
          <a:ext cx="954895" cy="15554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24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smtClean="0"/>
            <a:t>Злочини, що карається смертю</a:t>
          </a:r>
          <a:endParaRPr lang="ru-RU" sz="1300" kern="1200"/>
        </a:p>
      </dsp:txBody>
      <dsp:txXfrm>
        <a:off x="3404685" y="3683735"/>
        <a:ext cx="954895" cy="1555461"/>
      </dsp:txXfrm>
    </dsp:sp>
    <dsp:sp modelId="{8B44B1F4-82B8-4018-9C03-5F741964A2CC}">
      <dsp:nvSpPr>
        <dsp:cNvPr id="0" name=""/>
        <dsp:cNvSpPr/>
      </dsp:nvSpPr>
      <dsp:spPr>
        <a:xfrm>
          <a:off x="4399686" y="3683735"/>
          <a:ext cx="954895" cy="15720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24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smtClean="0"/>
            <a:t>Похвальні доблесті</a:t>
          </a:r>
          <a:r>
            <a:rPr lang="ru-RU" sz="1300" b="0" i="0" kern="1200" smtClean="0"/>
            <a:t>.</a:t>
          </a:r>
          <a:endParaRPr lang="ru-RU" sz="1300" kern="1200"/>
        </a:p>
      </dsp:txBody>
      <dsp:txXfrm>
        <a:off x="4399686" y="3683735"/>
        <a:ext cx="954895" cy="1572071"/>
      </dsp:txXfrm>
    </dsp:sp>
    <dsp:sp modelId="{3F7CC66A-51C9-4A68-B26E-F78D60796B21}">
      <dsp:nvSpPr>
        <dsp:cNvPr id="0" name=""/>
        <dsp:cNvSpPr/>
      </dsp:nvSpPr>
      <dsp:spPr>
        <a:xfrm>
          <a:off x="5394687" y="3683735"/>
          <a:ext cx="954895" cy="15720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24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/>
            <a:t>Заборони</a:t>
          </a:r>
          <a:r>
            <a:rPr lang="ru-RU" sz="1300" b="0" i="0" kern="1200" dirty="0" smtClean="0"/>
            <a:t>.</a:t>
          </a:r>
          <a:endParaRPr lang="ru-RU" sz="1300" kern="1200" dirty="0"/>
        </a:p>
      </dsp:txBody>
      <dsp:txXfrm>
        <a:off x="5394687" y="3683735"/>
        <a:ext cx="954895" cy="1572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992887" cy="2041263"/>
          </a:xfrm>
        </p:spPr>
        <p:txBody>
          <a:bodyPr>
            <a:noAutofit/>
          </a:bodyPr>
          <a:lstStyle/>
          <a:p>
            <a:r>
              <a:rPr lang="uk-UA" sz="400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«Імперія Чингізхана: результат військової могутності чи збіг політичних обставин</a:t>
            </a:r>
            <a:r>
              <a:rPr lang="uk-UA" sz="400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?»</a:t>
            </a:r>
            <a:endParaRPr lang="ru-RU" sz="400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746" b="99751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" y="4077072"/>
            <a:ext cx="1656581" cy="2663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33679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746" b="99751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2286000" cy="3675888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323528" y="332656"/>
            <a:ext cx="6120680" cy="898351"/>
          </a:xfrm>
          <a:prstGeom prst="cloudCallout">
            <a:avLst>
              <a:gd name="adj1" fmla="val -25502"/>
              <a:gd name="adj2" fmla="val 15368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Монгольські Завоювання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27" name="Picture 3" descr="C:\Users\pc\Desktop\Mongol_Empire_map.gif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484784"/>
            <a:ext cx="5235575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27008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65512" y="1628800"/>
            <a:ext cx="6068888" cy="4086200"/>
          </a:xfrm>
        </p:spPr>
        <p:txBody>
          <a:bodyPr/>
          <a:lstStyle/>
          <a:p>
            <a:r>
              <a:rPr lang="uk-UA" dirty="0"/>
              <a:t>Отже, підводячи підсумок, я хочу сказати, що створена Чингізханом Монгольська імперія не є результатом  звичайного  збігу  політичних обставин, а є наслідком використання могутньої монгольської військової машини на чолі з стратегічним генієм Чингізхана, який зумів створити цю машину та спрямувати її на завоювання світу.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746" b="99751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2286000" cy="3675888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323528" y="332656"/>
            <a:ext cx="6120680" cy="898351"/>
          </a:xfrm>
          <a:prstGeom prst="cloudCallout">
            <a:avLst>
              <a:gd name="adj1" fmla="val -28925"/>
              <a:gd name="adj2" fmla="val 1505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Висновок</a:t>
            </a:r>
            <a:endParaRPr lang="ru-RU" sz="3600" i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2213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Ключові </a:t>
            </a:r>
            <a:r>
              <a:rPr lang="uk-UA" sz="440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поняття </a:t>
            </a:r>
            <a:endParaRPr lang="ru-RU" sz="440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uk-UA" b="1" u="sng" dirty="0"/>
              <a:t>Військова могутність</a:t>
            </a:r>
            <a:r>
              <a:rPr lang="uk-UA" dirty="0"/>
              <a:t>  - це не тільки кількість військової техніки, а ще й уміння її використати як для захисту своєї вітчизни, так і у разі можливих дій на чужій території; У сенсі  військової могутності, ми  також розглядали військовий потенціал.  </a:t>
            </a:r>
            <a:endParaRPr lang="ru-RU" dirty="0"/>
          </a:p>
          <a:p>
            <a:pPr lvl="0"/>
            <a:r>
              <a:rPr lang="uk-UA" b="1" u="sng" dirty="0"/>
              <a:t>Політичні обставини</a:t>
            </a:r>
            <a:r>
              <a:rPr lang="uk-UA" dirty="0"/>
              <a:t> - умови політичного розвитку суспільства, які виражаються у співвідношеннях політичних сил щодо оволодіння, утримання і використання політичної влади.</a:t>
            </a:r>
            <a:endParaRPr lang="ru-RU" dirty="0"/>
          </a:p>
          <a:p>
            <a:pPr lvl="0"/>
            <a:r>
              <a:rPr lang="uk-UA" b="1" u="sng" dirty="0" err="1"/>
              <a:t>Монго́льська</a:t>
            </a:r>
            <a:r>
              <a:rPr lang="uk-UA" b="1" u="sng" dirty="0"/>
              <a:t> імперія</a:t>
            </a:r>
            <a:r>
              <a:rPr lang="uk-UA" dirty="0"/>
              <a:t> — середньовічна імперія в Євразії, найбільша за площею і числом підданих імперія у світовій історії. </a:t>
            </a:r>
            <a:r>
              <a:rPr lang="ru-RU" dirty="0"/>
              <a:t>Початок </a:t>
            </a:r>
            <a:r>
              <a:rPr lang="ru-RU" dirty="0" err="1"/>
              <a:t>її</a:t>
            </a:r>
            <a:r>
              <a:rPr lang="ru-RU" dirty="0"/>
              <a:t>  </a:t>
            </a:r>
            <a:r>
              <a:rPr lang="ru-RU" dirty="0" err="1"/>
              <a:t>утворенню</a:t>
            </a:r>
            <a:r>
              <a:rPr lang="ru-RU" dirty="0"/>
              <a:t> </a:t>
            </a:r>
            <a:r>
              <a:rPr lang="ru-RU" dirty="0" err="1"/>
              <a:t>поклало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монгольських</a:t>
            </a:r>
            <a:r>
              <a:rPr lang="ru-RU" dirty="0"/>
              <a:t> племен </a:t>
            </a:r>
            <a:r>
              <a:rPr lang="ru-RU" dirty="0" err="1"/>
              <a:t>під</a:t>
            </a:r>
            <a:r>
              <a:rPr lang="ru-RU" dirty="0"/>
              <a:t> проводом </a:t>
            </a:r>
            <a:r>
              <a:rPr lang="uk-UA" dirty="0" err="1"/>
              <a:t>Темучжина</a:t>
            </a:r>
            <a:r>
              <a:rPr lang="uk-UA" dirty="0"/>
              <a:t>, обраного великим </a:t>
            </a:r>
            <a:r>
              <a:rPr lang="uk-UA" dirty="0" err="1"/>
              <a:t>курултєм</a:t>
            </a:r>
            <a:r>
              <a:rPr lang="uk-UA" dirty="0"/>
              <a:t> </a:t>
            </a:r>
            <a:r>
              <a:rPr lang="ru-RU" dirty="0"/>
              <a:t>у 1206 </a:t>
            </a:r>
            <a:r>
              <a:rPr lang="ru-RU" dirty="0" err="1"/>
              <a:t>році</a:t>
            </a:r>
            <a:r>
              <a:rPr lang="uk-UA" dirty="0"/>
              <a:t> </a:t>
            </a:r>
            <a:r>
              <a:rPr lang="uk-UA" dirty="0" err="1"/>
              <a:t>Чингісханом</a:t>
            </a:r>
            <a:r>
              <a:rPr lang="uk-UA" dirty="0"/>
              <a:t> (великим ханом, згодом цей титул став власним іменем).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64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11760" y="2087166"/>
            <a:ext cx="6122640" cy="3942184"/>
          </a:xfrm>
        </p:spPr>
        <p:txBody>
          <a:bodyPr/>
          <a:lstStyle/>
          <a:p>
            <a:pPr lvl="0"/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ru-RU" b="1" dirty="0"/>
              <a:t>«Татаро-</a:t>
            </a:r>
            <a:r>
              <a:rPr lang="ru-RU" b="1" dirty="0" err="1"/>
              <a:t>монгольск</a:t>
            </a:r>
            <a:r>
              <a:rPr lang="uk-UA" b="1" dirty="0"/>
              <a:t>і завоювання в Азії та Європі»</a:t>
            </a:r>
            <a:r>
              <a:rPr lang="uk-UA" dirty="0"/>
              <a:t> Сергія </a:t>
            </a:r>
            <a:r>
              <a:rPr lang="uk-UA" dirty="0" err="1"/>
              <a:t>Тихвинського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dirty="0"/>
              <a:t>Праці </a:t>
            </a:r>
            <a:r>
              <a:rPr lang="uk-UA" b="1" dirty="0"/>
              <a:t>«Виникнення єдиної монгольської держави та </a:t>
            </a:r>
            <a:r>
              <a:rPr lang="uk-UA" b="1" dirty="0" err="1"/>
              <a:t>Чингісхан</a:t>
            </a:r>
            <a:r>
              <a:rPr lang="uk-UA" b="1" dirty="0"/>
              <a:t>», . «Таємна» та «явна» історія монголів </a:t>
            </a:r>
            <a:r>
              <a:rPr lang="ru-RU" b="1" dirty="0"/>
              <a:t>XII</a:t>
            </a:r>
            <a:r>
              <a:rPr lang="uk-UA" b="1" dirty="0"/>
              <a:t>— </a:t>
            </a:r>
            <a:r>
              <a:rPr lang="ru-RU" b="1" dirty="0"/>
              <a:t>XIII</a:t>
            </a:r>
            <a:r>
              <a:rPr lang="uk-UA" b="1" dirty="0"/>
              <a:t> ст.» </a:t>
            </a:r>
            <a:r>
              <a:rPr lang="uk-UA" dirty="0"/>
              <a:t>Льва  </a:t>
            </a:r>
            <a:r>
              <a:rPr lang="uk-UA" dirty="0" err="1"/>
              <a:t>Гумільова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dirty="0"/>
              <a:t>Праця </a:t>
            </a:r>
            <a:r>
              <a:rPr lang="uk-UA" b="1" dirty="0"/>
              <a:t>«</a:t>
            </a:r>
            <a:r>
              <a:rPr lang="ru-RU" b="1" dirty="0"/>
              <a:t>Монгольский </a:t>
            </a:r>
            <a:r>
              <a:rPr lang="ru-RU" b="1" dirty="0" err="1"/>
              <a:t>пох</a:t>
            </a:r>
            <a:r>
              <a:rPr lang="uk-UA" b="1" dirty="0"/>
              <a:t>і</a:t>
            </a:r>
            <a:r>
              <a:rPr lang="ru-RU" b="1" dirty="0"/>
              <a:t>д </a:t>
            </a:r>
            <a:r>
              <a:rPr lang="ru-RU" b="1" dirty="0" err="1"/>
              <a:t>вгл</a:t>
            </a:r>
            <a:r>
              <a:rPr lang="uk-UA" b="1" dirty="0"/>
              <a:t>и</a:t>
            </a:r>
            <a:r>
              <a:rPr lang="ru-RU" b="1" dirty="0"/>
              <a:t>б</a:t>
            </a:r>
            <a:r>
              <a:rPr lang="uk-UA" b="1" dirty="0"/>
              <a:t> Є</a:t>
            </a:r>
            <a:r>
              <a:rPr lang="ru-RU" b="1" dirty="0" err="1"/>
              <a:t>вроп</a:t>
            </a:r>
            <a:r>
              <a:rPr lang="uk-UA" b="1" dirty="0"/>
              <a:t>и»</a:t>
            </a:r>
            <a:r>
              <a:rPr lang="uk-UA" dirty="0"/>
              <a:t> </a:t>
            </a:r>
            <a:r>
              <a:rPr lang="uk-UA" b="1" dirty="0"/>
              <a:t> </a:t>
            </a:r>
            <a:r>
              <a:rPr lang="ru-RU" dirty="0"/>
              <a:t>В</a:t>
            </a:r>
            <a:r>
              <a:rPr lang="uk-UA" dirty="0" err="1"/>
              <a:t>олдимира</a:t>
            </a:r>
            <a:r>
              <a:rPr lang="ru-RU" dirty="0"/>
              <a:t> Т</a:t>
            </a:r>
            <a:r>
              <a:rPr lang="uk-UA" dirty="0" err="1" smtClean="0"/>
              <a:t>ерентійовича</a:t>
            </a:r>
            <a:r>
              <a:rPr lang="uk-UA" dirty="0"/>
              <a:t> </a:t>
            </a:r>
            <a:r>
              <a:rPr lang="uk-UA" smtClean="0"/>
              <a:t>Пашуто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293465" y="284312"/>
            <a:ext cx="6120680" cy="898351"/>
          </a:xfrm>
          <a:prstGeom prst="cloudCallout">
            <a:avLst>
              <a:gd name="adj1" fmla="val -29081"/>
              <a:gd name="adj2" fmla="val 15474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Джерела</a:t>
            </a:r>
            <a:endParaRPr lang="ru-RU" sz="3600" i="1" dirty="0">
              <a:latin typeface="Garamond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746" b="99751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2286000" cy="3675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66192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627784" y="1628800"/>
            <a:ext cx="5906616" cy="4086200"/>
          </a:xfrm>
        </p:spPr>
        <p:txBody>
          <a:bodyPr/>
          <a:lstStyle/>
          <a:p>
            <a:r>
              <a:rPr lang="ru-RU" dirty="0" err="1"/>
              <a:t>Чингізхан</a:t>
            </a:r>
            <a:r>
              <a:rPr lang="ru-RU" dirty="0"/>
              <a:t> створи</a:t>
            </a:r>
            <a:r>
              <a:rPr lang="uk-UA" dirty="0"/>
              <a:t>в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імперію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великій</a:t>
            </a:r>
            <a:r>
              <a:rPr lang="ru-RU" dirty="0"/>
              <a:t> 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могутності</a:t>
            </a:r>
            <a:r>
              <a:rPr lang="ru-RU" dirty="0"/>
              <a:t>, </a:t>
            </a:r>
            <a:r>
              <a:rPr lang="ru-RU" dirty="0" err="1"/>
              <a:t>особистим</a:t>
            </a:r>
            <a:r>
              <a:rPr lang="ru-RU" dirty="0"/>
              <a:t>  </a:t>
            </a:r>
            <a:r>
              <a:rPr lang="ru-RU" dirty="0" err="1"/>
              <a:t>якостям</a:t>
            </a:r>
            <a:r>
              <a:rPr lang="ru-RU" dirty="0"/>
              <a:t>  та  </a:t>
            </a:r>
            <a:r>
              <a:rPr lang="ru-RU" dirty="0" err="1"/>
              <a:t>вдалому</a:t>
            </a:r>
            <a:r>
              <a:rPr lang="ru-RU" dirty="0"/>
              <a:t> </a:t>
            </a:r>
            <a:r>
              <a:rPr lang="ru-RU" dirty="0" err="1"/>
              <a:t>використанню</a:t>
            </a:r>
            <a:r>
              <a:rPr lang="ru-RU" dirty="0"/>
              <a:t> </a:t>
            </a:r>
            <a:r>
              <a:rPr lang="ru-RU" dirty="0" err="1"/>
              <a:t>історични</a:t>
            </a:r>
            <a:r>
              <a:rPr lang="uk-UA" dirty="0"/>
              <a:t>х  </a:t>
            </a:r>
            <a:r>
              <a:rPr lang="ru-RU" dirty="0"/>
              <a:t> умов</a:t>
            </a:r>
            <a:r>
              <a:rPr lang="uk-UA" dirty="0"/>
              <a:t>,</a:t>
            </a:r>
            <a:r>
              <a:rPr lang="ru-RU" dirty="0"/>
              <a:t> 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склалися</a:t>
            </a:r>
            <a:r>
              <a:rPr lang="ru-RU" dirty="0"/>
              <a:t> на той час</a:t>
            </a:r>
            <a:r>
              <a:rPr lang="uk-UA" dirty="0"/>
              <a:t>. 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293465" y="284312"/>
            <a:ext cx="6120680" cy="898351"/>
          </a:xfrm>
          <a:prstGeom prst="cloudCallout">
            <a:avLst>
              <a:gd name="adj1" fmla="val -27525"/>
              <a:gd name="adj2" fmla="val 16428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Позиція</a:t>
            </a:r>
            <a:endParaRPr lang="ru-RU" sz="3600" i="1" dirty="0">
              <a:latin typeface="Garamond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746" b="99751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2286000" cy="3675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5028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Выноска-облако 27"/>
          <p:cNvSpPr/>
          <p:nvPr/>
        </p:nvSpPr>
        <p:spPr>
          <a:xfrm>
            <a:off x="293465" y="284312"/>
            <a:ext cx="6120680" cy="898351"/>
          </a:xfrm>
          <a:prstGeom prst="cloudCallout">
            <a:avLst>
              <a:gd name="adj1" fmla="val -26902"/>
              <a:gd name="adj2" fmla="val 17064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Темуджин</a:t>
            </a:r>
            <a:r>
              <a:rPr lang="vi-VN" sz="3600" dirty="0"/>
              <a:t> </a:t>
            </a:r>
            <a:endParaRPr lang="ru-RU" sz="3600" i="1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746" b="99751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2286000" cy="367588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16832"/>
            <a:ext cx="4237062" cy="4025209"/>
          </a:xfrm>
        </p:spPr>
      </p:pic>
    </p:spTree>
    <p:extLst>
      <p:ext uri="{BB962C8B-B14F-4D97-AF65-F5344CB8AC3E}">
        <p14:creationId xmlns="" xmlns:p14="http://schemas.microsoft.com/office/powerpoint/2010/main" val="2630583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rhsula\Downloads\map_07_Mongol_Empire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2281"/>
            <a:ext cx="5400600" cy="43763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Выноска-облако 4"/>
          <p:cNvSpPr/>
          <p:nvPr/>
        </p:nvSpPr>
        <p:spPr>
          <a:xfrm>
            <a:off x="293465" y="284312"/>
            <a:ext cx="6120680" cy="898351"/>
          </a:xfrm>
          <a:prstGeom prst="cloudCallout">
            <a:avLst>
              <a:gd name="adj1" fmla="val -28303"/>
              <a:gd name="adj2" fmla="val 1515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Монгольська імперія в ХІІІ столітті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746" b="99751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2286000" cy="3675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477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>
            <a:off x="2267744" y="188640"/>
            <a:ext cx="6768751" cy="5544616"/>
          </a:xfrm>
          <a:prstGeom prst="cloudCallout">
            <a:avLst>
              <a:gd name="adj1" fmla="val -57561"/>
              <a:gd name="adj2" fmla="val -172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786786477"/>
              </p:ext>
            </p:extLst>
          </p:nvPr>
        </p:nvGraphicFramePr>
        <p:xfrm>
          <a:off x="2465512" y="332656"/>
          <a:ext cx="63722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746" b="99751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2286000" cy="3675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9768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6096000" cy="4114800"/>
          </a:xfrm>
        </p:spPr>
      </p:pic>
      <p:sp>
        <p:nvSpPr>
          <p:cNvPr id="7" name="Выноска-облако 6"/>
          <p:cNvSpPr/>
          <p:nvPr/>
        </p:nvSpPr>
        <p:spPr>
          <a:xfrm>
            <a:off x="293465" y="284312"/>
            <a:ext cx="6120680" cy="898351"/>
          </a:xfrm>
          <a:prstGeom prst="cloudCallout">
            <a:avLst>
              <a:gd name="adj1" fmla="val -29081"/>
              <a:gd name="adj2" fmla="val 14520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Монгольські воїни</a:t>
            </a:r>
            <a:endParaRPr lang="ru-RU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746" b="99751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2286000" cy="3675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26255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16832"/>
            <a:ext cx="4056513" cy="36513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40768"/>
            <a:ext cx="2788228" cy="346437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93465" y="284312"/>
            <a:ext cx="6120680" cy="898351"/>
          </a:xfrm>
          <a:prstGeom prst="cloudCallout">
            <a:avLst>
              <a:gd name="adj1" fmla="val -28147"/>
              <a:gd name="adj2" fmla="val 15368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Кіннота монгольської Імперії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746" b="99751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2286000" cy="3675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63007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110</TotalTime>
  <Words>305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«Імперія Чингізхана: результат військової могутності чи збіг політичних обставин?»</vt:lpstr>
      <vt:lpstr>Ключові поняття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«Касти: індійський феномен чи закономірна система поділу східного суспільства на стани?»</dc:title>
  <dc:creator>Urhsula</dc:creator>
  <cp:lastModifiedBy>pc</cp:lastModifiedBy>
  <cp:revision>18</cp:revision>
  <dcterms:created xsi:type="dcterms:W3CDTF">2013-03-02T09:41:02Z</dcterms:created>
  <dcterms:modified xsi:type="dcterms:W3CDTF">2013-03-15T13:04:16Z</dcterms:modified>
</cp:coreProperties>
</file>