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Суспільно-політична криза </a:t>
            </a:r>
            <a:r>
              <a:rPr lang="uk-UA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1956 р. в Польщі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pic>
        <p:nvPicPr>
          <p:cNvPr id="1026" name="Picture 2" descr="http://external.polskieradio.pl/files/d7bd4f16-66f3-4a9a-8e65-3c970da2c53b.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000372"/>
            <a:ext cx="6315075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upload.wikimedia.org/wikipedia/commons/thumb/8/8d/Marian_Spychalski.jpg/280px-Marian_Spychal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4071641" cy="609292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43438" y="1000108"/>
            <a:ext cx="42862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У 1956 р. </a:t>
            </a:r>
            <a:r>
              <a:rPr lang="ru-RU" sz="2400" dirty="0" err="1" smtClean="0"/>
              <a:t>виявилася</a:t>
            </a:r>
            <a:r>
              <a:rPr lang="ru-RU" sz="2400" dirty="0" smtClean="0"/>
              <a:t> перша </a:t>
            </a:r>
            <a:r>
              <a:rPr lang="ru-RU" sz="2400" dirty="0" err="1" smtClean="0"/>
              <a:t>серйозна</a:t>
            </a:r>
            <a:r>
              <a:rPr lang="ru-RU" sz="2400" dirty="0" smtClean="0"/>
              <a:t> криза </a:t>
            </a:r>
            <a:r>
              <a:rPr lang="ru-RU" sz="2400" dirty="0" err="1" smtClean="0"/>
              <a:t>тоталітарної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Польщі</a:t>
            </a:r>
            <a:r>
              <a:rPr lang="ru-RU" sz="2400" dirty="0" smtClean="0"/>
              <a:t>.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спричинили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труднощі</a:t>
            </a:r>
            <a:r>
              <a:rPr lang="ru-RU" sz="2400" dirty="0" smtClean="0"/>
              <a:t>. </a:t>
            </a:r>
            <a:r>
              <a:rPr lang="ru-RU" sz="2400" dirty="0" err="1" smtClean="0"/>
              <a:t>Надзвичайно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враження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поляків</a:t>
            </a:r>
            <a:r>
              <a:rPr lang="ru-RU" sz="2400" dirty="0" smtClean="0"/>
              <a:t> справила критика культу особи </a:t>
            </a:r>
            <a:r>
              <a:rPr lang="ru-RU" sz="2400" dirty="0" err="1" smtClean="0"/>
              <a:t>Сталіна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створеної</a:t>
            </a:r>
            <a:r>
              <a:rPr lang="ru-RU" sz="2400" dirty="0" smtClean="0"/>
              <a:t> ним </a:t>
            </a:r>
            <a:r>
              <a:rPr lang="ru-RU" sz="2400" dirty="0" err="1" smtClean="0"/>
              <a:t>терористичної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У </a:t>
            </a:r>
            <a:r>
              <a:rPr lang="ru-RU" sz="2400" dirty="0" err="1" smtClean="0"/>
              <a:t>березні</a:t>
            </a:r>
            <a:r>
              <a:rPr lang="ru-RU" sz="2400" dirty="0" smtClean="0"/>
              <a:t> 1956 </a:t>
            </a:r>
            <a:r>
              <a:rPr lang="ru-RU" sz="2400" dirty="0" err="1" smtClean="0"/>
              <a:t>p</a:t>
            </a:r>
            <a:r>
              <a:rPr lang="ru-RU" sz="2400" dirty="0" smtClean="0"/>
              <a:t>.,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 в </a:t>
            </a:r>
            <a:r>
              <a:rPr lang="ru-RU" sz="2400" dirty="0" err="1" smtClean="0"/>
              <a:t>Москві</a:t>
            </a:r>
            <a:r>
              <a:rPr lang="ru-RU" sz="2400" dirty="0" smtClean="0"/>
              <a:t> Б. Берута, </a:t>
            </a:r>
            <a:r>
              <a:rPr lang="ru-RU" sz="2400" dirty="0" err="1" smtClean="0"/>
              <a:t>лідером</a:t>
            </a:r>
            <a:r>
              <a:rPr lang="ru-RU" sz="2400" dirty="0" smtClean="0"/>
              <a:t> ПОРП став Е. </a:t>
            </a:r>
            <a:r>
              <a:rPr lang="ru-RU" sz="2400" dirty="0" err="1" smtClean="0"/>
              <a:t>Охаб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8/8f/Poznan_19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4888692" cy="4429156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 rot="10800000" flipV="1">
            <a:off x="5357818" y="1166843"/>
            <a:ext cx="350046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alibri" pitchFamily="34" charset="0"/>
              </a:rPr>
              <a:t>На познанському машинобудівному заводі ім. Сталіна,.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28 червня 1956 р. розпочався страйк, який невдовзі перекинувся на інші підприємства міста. </a:t>
            </a:r>
            <a:endParaRPr kumimoji="0" lang="uk-UA" sz="3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www.1956.pl/gallery/1956/zdjecia/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643050"/>
            <a:ext cx="6609682" cy="47149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8572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</a:t>
            </a:r>
            <a:r>
              <a:rPr lang="ru-RU" dirty="0" err="1" smtClean="0"/>
              <a:t>обстановці</a:t>
            </a:r>
            <a:r>
              <a:rPr lang="ru-RU" dirty="0" smtClean="0"/>
              <a:t> </a:t>
            </a:r>
            <a:r>
              <a:rPr lang="ru-RU" dirty="0" err="1" smtClean="0"/>
              <a:t>нагнітання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, </a:t>
            </a:r>
            <a:r>
              <a:rPr lang="ru-RU" dirty="0" err="1" smtClean="0"/>
              <a:t>масових</a:t>
            </a:r>
            <a:r>
              <a:rPr lang="ru-RU" dirty="0" smtClean="0"/>
              <a:t> </a:t>
            </a:r>
            <a:r>
              <a:rPr lang="ru-RU" dirty="0" err="1" smtClean="0"/>
              <a:t>студентських</a:t>
            </a:r>
            <a:r>
              <a:rPr lang="ru-RU" dirty="0" smtClean="0"/>
              <a:t> </a:t>
            </a:r>
            <a:r>
              <a:rPr lang="ru-RU" dirty="0" err="1" smtClean="0"/>
              <a:t>мітингів</a:t>
            </a:r>
            <a:r>
              <a:rPr lang="ru-RU" dirty="0" smtClean="0"/>
              <a:t>,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</a:t>
            </a:r>
            <a:r>
              <a:rPr lang="ru-RU" dirty="0" err="1" smtClean="0"/>
              <a:t>виступів</a:t>
            </a:r>
            <a:r>
              <a:rPr lang="ru-RU" dirty="0" smtClean="0"/>
              <a:t> </a:t>
            </a:r>
            <a:r>
              <a:rPr lang="ru-RU" dirty="0" err="1" smtClean="0"/>
              <a:t>робітничого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центрах </a:t>
            </a:r>
            <a:r>
              <a:rPr lang="ru-RU" u="sng" dirty="0" smtClean="0"/>
              <a:t>19 </a:t>
            </a:r>
            <a:r>
              <a:rPr lang="ru-RU" u="sng" dirty="0" err="1" smtClean="0"/>
              <a:t>жовтня</a:t>
            </a:r>
            <a:r>
              <a:rPr lang="ru-RU" u="sng" dirty="0" smtClean="0"/>
              <a:t> 1956 </a:t>
            </a:r>
            <a:r>
              <a:rPr lang="ru-RU" dirty="0" smtClean="0"/>
              <a:t>р. </a:t>
            </a:r>
            <a:r>
              <a:rPr lang="ru-RU" dirty="0" err="1" smtClean="0"/>
              <a:t>відкрився</a:t>
            </a:r>
            <a:r>
              <a:rPr lang="ru-RU" dirty="0" smtClean="0"/>
              <a:t> VIII пленум ЦК ПОРП. Того ж дня до </a:t>
            </a:r>
            <a:r>
              <a:rPr lang="ru-RU" dirty="0" err="1" smtClean="0"/>
              <a:t>Варшави</a:t>
            </a:r>
            <a:r>
              <a:rPr lang="ru-RU" dirty="0" smtClean="0"/>
              <a:t> </a:t>
            </a:r>
            <a:r>
              <a:rPr lang="ru-RU" dirty="0" err="1" smtClean="0"/>
              <a:t>несподівано</a:t>
            </a:r>
            <a:r>
              <a:rPr lang="ru-RU" dirty="0" smtClean="0"/>
              <a:t> </a:t>
            </a:r>
            <a:r>
              <a:rPr lang="ru-RU" dirty="0" err="1" smtClean="0"/>
              <a:t>прибули</a:t>
            </a:r>
            <a:r>
              <a:rPr lang="ru-RU" dirty="0" smtClean="0"/>
              <a:t> М. </a:t>
            </a:r>
            <a:r>
              <a:rPr lang="ru-RU" dirty="0" err="1" smtClean="0"/>
              <a:t>Хрущов</a:t>
            </a:r>
            <a:r>
              <a:rPr lang="ru-RU" dirty="0" smtClean="0"/>
              <a:t>, В. Молотов, Л. Каганович</a:t>
            </a:r>
            <a:endParaRPr lang="uk-UA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commons/thumb/3/3b/Wladyslaw_Gomulka_na_trybunie.jpg/200px-Wladyslaw_Gomulka_na_trybu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142984"/>
            <a:ext cx="3071834" cy="460775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71934" y="428604"/>
            <a:ext cx="4714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Після від'їзду радянського керівництва пленум ЦК </a:t>
            </a:r>
            <a:r>
              <a:rPr lang="uk-UA" sz="3200" dirty="0" err="1" smtClean="0"/>
              <a:t>ПОРП</a:t>
            </a:r>
            <a:r>
              <a:rPr lang="uk-UA" sz="3200" dirty="0" smtClean="0"/>
              <a:t> продовжив свою роботу й переважною більшістю голосів обрав першим секретарем ЦК Владислава </a:t>
            </a:r>
            <a:r>
              <a:rPr lang="uk-UA" sz="3200" dirty="0" err="1" smtClean="0"/>
              <a:t>Гомулку</a:t>
            </a:r>
            <a:r>
              <a:rPr lang="uk-UA" sz="3200" dirty="0" smtClean="0"/>
              <a:t>, який запропонував план реформ, що ґрунтувався на концепції "польського шляху до соціалізму".</a:t>
            </a:r>
            <a:endParaRPr lang="uk-UA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 smtClean="0"/>
              <a:t>Протягом</a:t>
            </a:r>
            <a:r>
              <a:rPr lang="ru-RU" sz="2800" b="1" i="1" dirty="0" smtClean="0"/>
              <a:t> короткого </a:t>
            </a:r>
            <a:r>
              <a:rPr lang="ru-RU" sz="2800" b="1" i="1" dirty="0" err="1" smtClean="0"/>
              <a:t>періоду</a:t>
            </a:r>
            <a:r>
              <a:rPr lang="ru-RU" sz="2800" b="1" i="1" dirty="0" smtClean="0"/>
              <a:t> в </a:t>
            </a:r>
            <a:r>
              <a:rPr lang="ru-RU" sz="2800" b="1" i="1" dirty="0" err="1" smtClean="0"/>
              <a:t>Польщі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була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здійснена</a:t>
            </a:r>
            <a:r>
              <a:rPr lang="ru-RU" sz="2800" b="1" i="1" dirty="0" smtClean="0"/>
              <a:t> низка реформ</a:t>
            </a:r>
            <a:r>
              <a:rPr lang="ru-RU" b="1" i="1" dirty="0" smtClean="0"/>
              <a:t>:</a:t>
            </a:r>
            <a:r>
              <a:rPr lang="ru-RU" dirty="0" smtClean="0"/>
              <a:t>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357298"/>
            <a:ext cx="70009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 smtClean="0"/>
              <a:t>певною мірою децентралізовано управління економікою,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обмежені повноваження служб безпеки,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покладено край поліцейському теророві, пом'якшена цензура преси,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розширились межі творчої свободи в галузі культури,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почалася ще одна хвиля реабілітації політичних в'язнів,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проведення спільних нарад і засідань керівних органів політичних партій,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прийняття спільних постанов з поточних питань. </a:t>
            </a:r>
          </a:p>
          <a:p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uk-UA" sz="2000" dirty="0" smtClean="0"/>
              <a:t>відбувався стрімкий розпад виробничих кооперативів на селі</a:t>
            </a:r>
            <a:endParaRPr lang="uk-UA" sz="2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240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Суспільно-політична криза 1956 р. в Польщі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Суспільно-політична криза 1956 р. в Польщі</dc:title>
  <dc:creator>123</dc:creator>
  <cp:lastModifiedBy>Користувач</cp:lastModifiedBy>
  <cp:revision>8</cp:revision>
  <dcterms:created xsi:type="dcterms:W3CDTF">2014-11-19T14:50:09Z</dcterms:created>
  <dcterms:modified xsi:type="dcterms:W3CDTF">2014-11-20T09:18:39Z</dcterms:modified>
</cp:coreProperties>
</file>