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64" r:id="rId3"/>
    <p:sldId id="265" r:id="rId4"/>
    <p:sldId id="266" r:id="rId5"/>
    <p:sldId id="268" r:id="rId6"/>
    <p:sldId id="267" r:id="rId7"/>
    <p:sldId id="269" r:id="rId8"/>
    <p:sldId id="270" r:id="rId9"/>
    <p:sldId id="271" r:id="rId10"/>
    <p:sldId id="272" r:id="rId11"/>
    <p:sldId id="273" r:id="rId12"/>
    <p:sldId id="274" r:id="rId13"/>
    <p:sldId id="275" r:id="rId14"/>
    <p:sldId id="276" r:id="rId15"/>
    <p:sldId id="277" r:id="rId16"/>
    <p:sldId id="278" r:id="rId17"/>
    <p:sldId id="257" r:id="rId18"/>
    <p:sldId id="258" r:id="rId19"/>
    <p:sldId id="259" r:id="rId20"/>
    <p:sldId id="260" r:id="rId21"/>
    <p:sldId id="261" r:id="rId2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45D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1" d="100"/>
          <a:sy n="81" d="100"/>
        </p:scale>
        <p:origin x="-1056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3" name="Скругленный прямоугольник 12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E11EE2-57AC-416C-820B-5458C89938A2}" type="datetimeFigureOut">
              <a:rPr lang="ru-RU" smtClean="0"/>
              <a:pPr/>
              <a:t>20.04.2015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47BEA412-6A01-4AD5-B65C-8BF42966DE7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E11EE2-57AC-416C-820B-5458C89938A2}" type="datetimeFigureOut">
              <a:rPr lang="ru-RU" smtClean="0"/>
              <a:pPr/>
              <a:t>20.04.2015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BEA412-6A01-4AD5-B65C-8BF42966DE7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E11EE2-57AC-416C-820B-5458C89938A2}" type="datetimeFigureOut">
              <a:rPr lang="ru-RU" smtClean="0"/>
              <a:pPr/>
              <a:t>20.04.2015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BEA412-6A01-4AD5-B65C-8BF42966DE7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E11EE2-57AC-416C-820B-5458C89938A2}" type="datetimeFigureOut">
              <a:rPr lang="ru-RU" smtClean="0"/>
              <a:pPr/>
              <a:t>20.04.2015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BEA412-6A01-4AD5-B65C-8BF42966DE7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0" name="Скругленный прямоугольник 9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E11EE2-57AC-416C-820B-5458C89938A2}" type="datetimeFigureOut">
              <a:rPr lang="ru-RU" smtClean="0"/>
              <a:pPr/>
              <a:t>20.04.2015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47BEA412-6A01-4AD5-B65C-8BF42966DE7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E11EE2-57AC-416C-820B-5458C89938A2}" type="datetimeFigureOut">
              <a:rPr lang="ru-RU" smtClean="0"/>
              <a:pPr/>
              <a:t>20.04.2015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BEA412-6A01-4AD5-B65C-8BF42966DE7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E11EE2-57AC-416C-820B-5458C89938A2}" type="datetimeFigureOut">
              <a:rPr lang="ru-RU" smtClean="0"/>
              <a:pPr/>
              <a:t>20.04.2015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BEA412-6A01-4AD5-B65C-8BF42966DE7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E11EE2-57AC-416C-820B-5458C89938A2}" type="datetimeFigureOut">
              <a:rPr lang="ru-RU" smtClean="0"/>
              <a:pPr/>
              <a:t>20.04.2015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BEA412-6A01-4AD5-B65C-8BF42966DE7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E11EE2-57AC-416C-820B-5458C89938A2}" type="datetimeFigureOut">
              <a:rPr lang="ru-RU" smtClean="0"/>
              <a:pPr/>
              <a:t>20.04.2015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BEA412-6A01-4AD5-B65C-8BF42966DE7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9" name="Скругленный прямоугольник 8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E11EE2-57AC-416C-820B-5458C89938A2}" type="datetimeFigureOut">
              <a:rPr lang="ru-RU" smtClean="0"/>
              <a:pPr/>
              <a:t>20.04.2015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BEA412-6A01-4AD5-B65C-8BF42966DE7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E11EE2-57AC-416C-820B-5458C89938A2}" type="datetimeFigureOut">
              <a:rPr lang="ru-RU" smtClean="0"/>
              <a:pPr/>
              <a:t>20.04.2015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47BEA412-6A01-4AD5-B65C-8BF42966DE7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оугольник 12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8" name="Скругленный прямоугольник 7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BFE11EE2-57AC-416C-820B-5458C89938A2}" type="datetimeFigureOut">
              <a:rPr lang="ru-RU" smtClean="0"/>
              <a:pPr/>
              <a:t>20.04.2015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47BEA412-6A01-4AD5-B65C-8BF42966DE7A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stpravda.com.ua/artefacts/2013/08/21/134804/" TargetMode="External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364088" y="4077072"/>
            <a:ext cx="3124200" cy="1659632"/>
          </a:xfrm>
        </p:spPr>
        <p:txBody>
          <a:bodyPr>
            <a:noAutofit/>
          </a:bodyPr>
          <a:lstStyle/>
          <a:p>
            <a:pPr algn="r"/>
            <a:r>
              <a:rPr lang="ru-RU" sz="2400" b="1" dirty="0" smtClean="0">
                <a:solidFill>
                  <a:srgbClr val="002060"/>
                </a:solidFill>
                <a:cs typeface="Aharoni" pitchFamily="2" charset="-79"/>
              </a:rPr>
              <a:t>П</a:t>
            </a:r>
            <a:r>
              <a:rPr lang="uk-UA" sz="2400" b="1" dirty="0" err="1" smtClean="0">
                <a:solidFill>
                  <a:srgbClr val="002060"/>
                </a:solidFill>
                <a:cs typeface="Aharoni" pitchFamily="2" charset="-79"/>
              </a:rPr>
              <a:t>ідготувала</a:t>
            </a:r>
            <a:r>
              <a:rPr lang="uk-UA" sz="2400" b="1" dirty="0" smtClean="0">
                <a:solidFill>
                  <a:srgbClr val="002060"/>
                </a:solidFill>
                <a:cs typeface="Aharoni" pitchFamily="2" charset="-79"/>
              </a:rPr>
              <a:t/>
            </a:r>
            <a:br>
              <a:rPr lang="uk-UA" sz="2400" b="1" dirty="0" smtClean="0">
                <a:solidFill>
                  <a:srgbClr val="002060"/>
                </a:solidFill>
                <a:cs typeface="Aharoni" pitchFamily="2" charset="-79"/>
              </a:rPr>
            </a:br>
            <a:r>
              <a:rPr lang="uk-UA" sz="2400" b="1" dirty="0" err="1" smtClean="0">
                <a:solidFill>
                  <a:srgbClr val="002060"/>
                </a:solidFill>
                <a:cs typeface="Aharoni" pitchFamily="2" charset="-79"/>
              </a:rPr>
              <a:t>уч</a:t>
            </a:r>
            <a:r>
              <a:rPr lang="uk-UA" sz="2400" b="1" dirty="0" smtClean="0">
                <a:solidFill>
                  <a:srgbClr val="002060"/>
                </a:solidFill>
                <a:cs typeface="Aharoni" pitchFamily="2" charset="-79"/>
              </a:rPr>
              <a:t>. 11-Б класу</a:t>
            </a:r>
            <a:br>
              <a:rPr lang="uk-UA" sz="2400" b="1" dirty="0" smtClean="0">
                <a:solidFill>
                  <a:srgbClr val="002060"/>
                </a:solidFill>
                <a:cs typeface="Aharoni" pitchFamily="2" charset="-79"/>
              </a:rPr>
            </a:br>
            <a:r>
              <a:rPr lang="uk-UA" sz="2400" b="1" dirty="0" err="1" smtClean="0">
                <a:solidFill>
                  <a:srgbClr val="002060"/>
                </a:solidFill>
                <a:cs typeface="Aharoni" pitchFamily="2" charset="-79"/>
              </a:rPr>
              <a:t>Берчук</a:t>
            </a:r>
            <a:r>
              <a:rPr lang="uk-UA" sz="2400" b="1" dirty="0" smtClean="0">
                <a:solidFill>
                  <a:srgbClr val="002060"/>
                </a:solidFill>
                <a:cs typeface="Aharoni" pitchFamily="2" charset="-79"/>
              </a:rPr>
              <a:t> Вікторія</a:t>
            </a:r>
            <a:br>
              <a:rPr lang="uk-UA" sz="2400" b="1" dirty="0" smtClean="0">
                <a:solidFill>
                  <a:srgbClr val="002060"/>
                </a:solidFill>
                <a:cs typeface="Aharoni" pitchFamily="2" charset="-79"/>
              </a:rPr>
            </a:br>
            <a:endParaRPr lang="uk-UA" sz="2400" b="1" dirty="0" smtClean="0">
              <a:solidFill>
                <a:srgbClr val="002060"/>
              </a:solidFill>
              <a:cs typeface="Aharoni" pitchFamily="2" charset="-79"/>
            </a:endParaRPr>
          </a:p>
          <a:p>
            <a:pPr algn="r"/>
            <a:endParaRPr lang="ru-RU" sz="2400" b="1" dirty="0">
              <a:solidFill>
                <a:srgbClr val="002060"/>
              </a:solidFill>
              <a:cs typeface="Aharoni" pitchFamily="2" charset="-79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ru-RU" sz="7200" dirty="0" err="1" smtClean="0">
                <a:solidFill>
                  <a:srgbClr val="FFFF00"/>
                </a:solidFill>
              </a:rPr>
              <a:t>Чехословаччнина</a:t>
            </a:r>
            <a:endParaRPr lang="ru-RU" sz="7200" dirty="0">
              <a:solidFill>
                <a:srgbClr val="FFFF00"/>
              </a:solidFill>
            </a:endParaRPr>
          </a:p>
        </p:txBody>
      </p:sp>
      <p:pic>
        <p:nvPicPr>
          <p:cNvPr id="14338" name="Picture 2" descr="http://vizavsem.by/assets/images/flag/707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3429000"/>
            <a:ext cx="4720158" cy="283460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Прямоугольник 4"/>
          <p:cNvSpPr/>
          <p:nvPr/>
        </p:nvSpPr>
        <p:spPr>
          <a:xfrm>
            <a:off x="323528" y="332656"/>
            <a:ext cx="849694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  <a:latin typeface="Comic Sans MS" pitchFamily="66" charset="0"/>
              </a:rPr>
              <a:t>1968 </a:t>
            </a:r>
            <a:r>
              <a:rPr lang="ru-RU" sz="2400" b="1" dirty="0" err="1" smtClean="0">
                <a:solidFill>
                  <a:srgbClr val="002060"/>
                </a:solidFill>
                <a:latin typeface="Comic Sans MS" pitchFamily="66" charset="0"/>
              </a:rPr>
              <a:t>рік</a:t>
            </a:r>
            <a:r>
              <a:rPr lang="ru-RU" sz="2400" b="1" dirty="0" smtClean="0">
                <a:solidFill>
                  <a:srgbClr val="002060"/>
                </a:solidFill>
                <a:latin typeface="Comic Sans MS" pitchFamily="66" charset="0"/>
              </a:rPr>
              <a:t>. </a:t>
            </a:r>
            <a:r>
              <a:rPr lang="ru-RU" sz="2400" b="1" dirty="0" err="1" smtClean="0">
                <a:solidFill>
                  <a:srgbClr val="002060"/>
                </a:solidFill>
                <a:latin typeface="Comic Sans MS" pitchFamily="66" charset="0"/>
              </a:rPr>
              <a:t>Вторгнення</a:t>
            </a:r>
            <a:r>
              <a:rPr lang="ru-RU" sz="2400" b="1" dirty="0" smtClean="0">
                <a:solidFill>
                  <a:srgbClr val="002060"/>
                </a:solidFill>
                <a:latin typeface="Comic Sans MS" pitchFamily="66" charset="0"/>
              </a:rPr>
              <a:t> </a:t>
            </a:r>
            <a:r>
              <a:rPr lang="ru-RU" sz="2400" b="1" dirty="0" err="1" smtClean="0">
                <a:solidFill>
                  <a:srgbClr val="002060"/>
                </a:solidFill>
                <a:latin typeface="Comic Sans MS" pitchFamily="66" charset="0"/>
              </a:rPr>
              <a:t>радянських</a:t>
            </a:r>
            <a:r>
              <a:rPr lang="ru-RU" sz="2400" b="1" dirty="0" smtClean="0">
                <a:solidFill>
                  <a:srgbClr val="002060"/>
                </a:solidFill>
                <a:latin typeface="Comic Sans MS" pitchFamily="66" charset="0"/>
              </a:rPr>
              <a:t> </a:t>
            </a:r>
            <a:r>
              <a:rPr lang="ru-RU" sz="2400" b="1" dirty="0" err="1" smtClean="0">
                <a:solidFill>
                  <a:srgbClr val="002060"/>
                </a:solidFill>
                <a:latin typeface="Comic Sans MS" pitchFamily="66" charset="0"/>
              </a:rPr>
              <a:t>військ</a:t>
            </a:r>
            <a:r>
              <a:rPr lang="ru-RU" sz="2400" b="1" dirty="0" smtClean="0">
                <a:solidFill>
                  <a:srgbClr val="002060"/>
                </a:solidFill>
                <a:latin typeface="Comic Sans MS" pitchFamily="66" charset="0"/>
              </a:rPr>
              <a:t> у </a:t>
            </a:r>
            <a:r>
              <a:rPr lang="ru-RU" sz="2400" b="1" dirty="0" err="1" smtClean="0">
                <a:solidFill>
                  <a:srgbClr val="002060"/>
                </a:solidFill>
                <a:latin typeface="Comic Sans MS" pitchFamily="66" charset="0"/>
              </a:rPr>
              <a:t>Чехословаччину</a:t>
            </a:r>
            <a:r>
              <a:rPr lang="ru-RU" sz="2400" b="1" dirty="0" smtClean="0">
                <a:solidFill>
                  <a:srgbClr val="002060"/>
                </a:solidFill>
                <a:latin typeface="Comic Sans MS" pitchFamily="66" charset="0"/>
              </a:rPr>
              <a:t>.</a:t>
            </a:r>
            <a:endParaRPr lang="ru-RU" sz="2400" b="1" dirty="0">
              <a:solidFill>
                <a:srgbClr val="002060"/>
              </a:solidFill>
              <a:latin typeface="Comic Sans MS" pitchFamily="66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http://his.img.pravda.com/images/doc/1/e/1eca92c-demonstac-plakaty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88640"/>
            <a:ext cx="8640960" cy="57606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Прямоугольник 2"/>
          <p:cNvSpPr/>
          <p:nvPr/>
        </p:nvSpPr>
        <p:spPr>
          <a:xfrm>
            <a:off x="251520" y="5949280"/>
            <a:ext cx="864096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err="1" smtClean="0">
                <a:latin typeface="Comic Sans MS" pitchFamily="66" charset="0"/>
              </a:rPr>
              <a:t>Демонстрація</a:t>
            </a:r>
            <a:r>
              <a:rPr lang="ru-RU" sz="2400" b="1" dirty="0" smtClean="0">
                <a:latin typeface="Comic Sans MS" pitchFamily="66" charset="0"/>
              </a:rPr>
              <a:t> у </a:t>
            </a:r>
            <a:r>
              <a:rPr lang="ru-RU" sz="2400" b="1" dirty="0" err="1" smtClean="0">
                <a:latin typeface="Comic Sans MS" pitchFamily="66" charset="0"/>
              </a:rPr>
              <a:t>Празі.Чехословаки</a:t>
            </a:r>
            <a:r>
              <a:rPr lang="ru-RU" sz="2400" b="1" dirty="0" smtClean="0">
                <a:latin typeface="Comic Sans MS" pitchFamily="66" charset="0"/>
              </a:rPr>
              <a:t> </a:t>
            </a:r>
            <a:r>
              <a:rPr lang="ru-RU" sz="2400" b="1" dirty="0" err="1" smtClean="0">
                <a:latin typeface="Comic Sans MS" pitchFamily="66" charset="0"/>
              </a:rPr>
              <a:t>вирішили</a:t>
            </a:r>
            <a:r>
              <a:rPr lang="ru-RU" sz="2400" b="1" dirty="0" smtClean="0">
                <a:latin typeface="Comic Sans MS" pitchFamily="66" charset="0"/>
              </a:rPr>
              <a:t> </a:t>
            </a:r>
            <a:r>
              <a:rPr lang="ru-RU" sz="2400" b="1" dirty="0" err="1" smtClean="0">
                <a:latin typeface="Comic Sans MS" pitchFamily="66" charset="0"/>
              </a:rPr>
              <a:t>діяти</a:t>
            </a:r>
            <a:r>
              <a:rPr lang="ru-RU" sz="2400" b="1" dirty="0" smtClean="0">
                <a:latin typeface="Comic Sans MS" pitchFamily="66" charset="0"/>
              </a:rPr>
              <a:t> не силою, а </a:t>
            </a:r>
            <a:r>
              <a:rPr lang="ru-RU" sz="2400" b="1" dirty="0" err="1" smtClean="0">
                <a:latin typeface="Comic Sans MS" pitchFamily="66" charset="0"/>
              </a:rPr>
              <a:t>психологічним</a:t>
            </a:r>
            <a:r>
              <a:rPr lang="ru-RU" sz="2400" b="1" dirty="0" smtClean="0">
                <a:latin typeface="Comic Sans MS" pitchFamily="66" charset="0"/>
              </a:rPr>
              <a:t> </a:t>
            </a:r>
            <a:r>
              <a:rPr lang="ru-RU" sz="2400" b="1" dirty="0" err="1" smtClean="0">
                <a:latin typeface="Comic Sans MS" pitchFamily="66" charset="0"/>
              </a:rPr>
              <a:t>тиском</a:t>
            </a:r>
            <a:endParaRPr lang="ru-RU" sz="2400" b="1" dirty="0">
              <a:latin typeface="Comic Sans MS" pitchFamily="66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 descr="http://his.img.pravda.com/images/doc/7/8/780f872-studenty-prapory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88640"/>
            <a:ext cx="8640960" cy="59766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Прямоугольник 2"/>
          <p:cNvSpPr/>
          <p:nvPr/>
        </p:nvSpPr>
        <p:spPr>
          <a:xfrm>
            <a:off x="251520" y="6165304"/>
            <a:ext cx="8640960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100" b="1" dirty="0" smtClean="0">
                <a:latin typeface="Comic Sans MS" pitchFamily="66" charset="0"/>
              </a:rPr>
              <a:t>Молодь </a:t>
            </a:r>
            <a:r>
              <a:rPr lang="ru-RU" sz="2100" b="1" dirty="0" err="1" smtClean="0">
                <a:latin typeface="Comic Sans MS" pitchFamily="66" charset="0"/>
              </a:rPr>
              <a:t>із</a:t>
            </a:r>
            <a:r>
              <a:rPr lang="ru-RU" sz="2100" b="1" dirty="0" smtClean="0">
                <a:latin typeface="Comic Sans MS" pitchFamily="66" charset="0"/>
              </a:rPr>
              <a:t> </a:t>
            </a:r>
            <a:r>
              <a:rPr lang="ru-RU" sz="2100" b="1" dirty="0" err="1" smtClean="0">
                <a:latin typeface="Comic Sans MS" pitchFamily="66" charset="0"/>
              </a:rPr>
              <a:t>чехословацькими</a:t>
            </a:r>
            <a:r>
              <a:rPr lang="ru-RU" sz="2100" b="1" dirty="0" smtClean="0">
                <a:latin typeface="Comic Sans MS" pitchFamily="66" charset="0"/>
              </a:rPr>
              <a:t> прапорами на </a:t>
            </a:r>
            <a:r>
              <a:rPr lang="ru-RU" sz="2100" b="1" dirty="0" err="1" smtClean="0">
                <a:latin typeface="Comic Sans MS" pitchFamily="66" charset="0"/>
              </a:rPr>
              <a:t>Вацлавській</a:t>
            </a:r>
            <a:r>
              <a:rPr lang="ru-RU" sz="2100" b="1" dirty="0" smtClean="0">
                <a:latin typeface="Comic Sans MS" pitchFamily="66" charset="0"/>
              </a:rPr>
              <a:t> </a:t>
            </a:r>
            <a:r>
              <a:rPr lang="ru-RU" sz="2100" b="1" dirty="0" err="1" smtClean="0">
                <a:latin typeface="Comic Sans MS" pitchFamily="66" charset="0"/>
              </a:rPr>
              <a:t>площі</a:t>
            </a:r>
            <a:r>
              <a:rPr lang="ru-RU" sz="2100" b="1" dirty="0" smtClean="0">
                <a:latin typeface="Comic Sans MS" pitchFamily="66" charset="0"/>
              </a:rPr>
              <a:t>.</a:t>
            </a:r>
            <a:endParaRPr lang="ru-RU" sz="2100" b="1" dirty="0">
              <a:latin typeface="Comic Sans MS" pitchFamily="66" charset="0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 descr="http://his.img.pravda.com/images/doc/5/3/534442f-did-tankis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88640"/>
            <a:ext cx="8640960" cy="52565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Прямоугольник 2"/>
          <p:cNvSpPr/>
          <p:nvPr/>
        </p:nvSpPr>
        <p:spPr>
          <a:xfrm>
            <a:off x="179512" y="5373216"/>
            <a:ext cx="8784976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err="1" smtClean="0">
                <a:latin typeface="Comic Sans MS" pitchFamily="66" charset="0"/>
              </a:rPr>
              <a:t>Після</a:t>
            </a:r>
            <a:r>
              <a:rPr lang="ru-RU" sz="2000" b="1" dirty="0" smtClean="0">
                <a:latin typeface="Comic Sans MS" pitchFamily="66" charset="0"/>
              </a:rPr>
              <a:t> </a:t>
            </a:r>
            <a:r>
              <a:rPr lang="ru-RU" sz="2000" b="1" dirty="0" err="1" smtClean="0">
                <a:latin typeface="Comic Sans MS" pitchFamily="66" charset="0"/>
              </a:rPr>
              <a:t>обіду</a:t>
            </a:r>
            <a:r>
              <a:rPr lang="ru-RU" sz="2000" b="1" dirty="0" smtClean="0">
                <a:latin typeface="Comic Sans MS" pitchFamily="66" charset="0"/>
              </a:rPr>
              <a:t> </a:t>
            </a:r>
            <a:r>
              <a:rPr lang="ru-RU" sz="2000" b="1" dirty="0" err="1" smtClean="0">
                <a:latin typeface="Comic Sans MS" pitchFamily="66" charset="0"/>
              </a:rPr>
              <a:t>сутички</a:t>
            </a:r>
            <a:r>
              <a:rPr lang="ru-RU" sz="2000" b="1" dirty="0" smtClean="0">
                <a:latin typeface="Comic Sans MS" pitchFamily="66" charset="0"/>
              </a:rPr>
              <a:t> остаточно </a:t>
            </a:r>
            <a:r>
              <a:rPr lang="ru-RU" sz="2000" b="1" dirty="0" err="1" smtClean="0">
                <a:latin typeface="Comic Sans MS" pitchFamily="66" charset="0"/>
              </a:rPr>
              <a:t>припинилися</a:t>
            </a:r>
            <a:r>
              <a:rPr lang="ru-RU" sz="2000" b="1" dirty="0" smtClean="0">
                <a:latin typeface="Comic Sans MS" pitchFamily="66" charset="0"/>
              </a:rPr>
              <a:t>, </a:t>
            </a:r>
            <a:r>
              <a:rPr lang="ru-RU" sz="2000" b="1" dirty="0" err="1" smtClean="0">
                <a:latin typeface="Comic Sans MS" pitchFamily="66" charset="0"/>
              </a:rPr>
              <a:t>розпочалося</a:t>
            </a:r>
            <a:r>
              <a:rPr lang="ru-RU" sz="2000" b="1" dirty="0" smtClean="0">
                <a:latin typeface="Comic Sans MS" pitchFamily="66" charset="0"/>
              </a:rPr>
              <a:t> </a:t>
            </a:r>
            <a:r>
              <a:rPr lang="ru-RU" sz="2000" b="1" dirty="0" err="1" smtClean="0">
                <a:latin typeface="Comic Sans MS" pitchFamily="66" charset="0"/>
              </a:rPr>
              <a:t>спілкування</a:t>
            </a:r>
            <a:r>
              <a:rPr lang="ru-RU" sz="2000" b="1" dirty="0" smtClean="0">
                <a:latin typeface="Comic Sans MS" pitchFamily="66" charset="0"/>
              </a:rPr>
              <a:t>. </a:t>
            </a:r>
            <a:r>
              <a:rPr lang="ru-RU" sz="2000" b="1" dirty="0" err="1" smtClean="0">
                <a:latin typeface="Comic Sans MS" pitchFamily="66" charset="0"/>
              </a:rPr>
              <a:t>Мешканці</a:t>
            </a:r>
            <a:r>
              <a:rPr lang="ru-RU" sz="2000" b="1" dirty="0" smtClean="0">
                <a:latin typeface="Comic Sans MS" pitchFamily="66" charset="0"/>
              </a:rPr>
              <a:t> </a:t>
            </a:r>
            <a:r>
              <a:rPr lang="ru-RU" sz="2000" b="1" dirty="0" err="1" smtClean="0">
                <a:latin typeface="Comic Sans MS" pitchFamily="66" charset="0"/>
              </a:rPr>
              <a:t>міст</a:t>
            </a:r>
            <a:r>
              <a:rPr lang="ru-RU" sz="2000" b="1" dirty="0" smtClean="0">
                <a:latin typeface="Comic Sans MS" pitchFamily="66" charset="0"/>
              </a:rPr>
              <a:t> </a:t>
            </a:r>
            <a:r>
              <a:rPr lang="ru-RU" sz="2000" b="1" dirty="0" err="1" smtClean="0">
                <a:latin typeface="Comic Sans MS" pitchFamily="66" charset="0"/>
              </a:rPr>
              <a:t>переконували</a:t>
            </a:r>
            <a:r>
              <a:rPr lang="ru-RU" sz="2000" b="1" dirty="0" smtClean="0">
                <a:latin typeface="Comic Sans MS" pitchFamily="66" charset="0"/>
              </a:rPr>
              <a:t> </a:t>
            </a:r>
            <a:r>
              <a:rPr lang="ru-RU" sz="2000" b="1" dirty="0" err="1" smtClean="0">
                <a:latin typeface="Comic Sans MS" pitchFamily="66" charset="0"/>
              </a:rPr>
              <a:t>солдатів</a:t>
            </a:r>
            <a:r>
              <a:rPr lang="ru-RU" sz="2000" b="1" dirty="0" smtClean="0">
                <a:latin typeface="Comic Sans MS" pitchFamily="66" charset="0"/>
              </a:rPr>
              <a:t>, </a:t>
            </a:r>
            <a:r>
              <a:rPr lang="ru-RU" sz="2000" b="1" dirty="0" err="1" smtClean="0">
                <a:latin typeface="Comic Sans MS" pitchFamily="66" charset="0"/>
              </a:rPr>
              <a:t>що</a:t>
            </a:r>
            <a:r>
              <a:rPr lang="ru-RU" sz="2000" b="1" dirty="0" smtClean="0">
                <a:latin typeface="Comic Sans MS" pitchFamily="66" charset="0"/>
              </a:rPr>
              <a:t> не треба </a:t>
            </a:r>
            <a:r>
              <a:rPr lang="ru-RU" sz="2000" b="1" dirty="0" err="1" smtClean="0">
                <a:latin typeface="Comic Sans MS" pitchFamily="66" charset="0"/>
              </a:rPr>
              <a:t>їм</a:t>
            </a:r>
            <a:r>
              <a:rPr lang="ru-RU" sz="2000" b="1" dirty="0" smtClean="0">
                <a:latin typeface="Comic Sans MS" pitchFamily="66" charset="0"/>
              </a:rPr>
              <a:t> "</a:t>
            </a:r>
            <a:r>
              <a:rPr lang="ru-RU" sz="2000" b="1" dirty="0" err="1" smtClean="0">
                <a:latin typeface="Comic Sans MS" pitchFamily="66" charset="0"/>
              </a:rPr>
              <a:t>інтернаціональної</a:t>
            </a:r>
            <a:r>
              <a:rPr lang="ru-RU" sz="2000" b="1" dirty="0" smtClean="0">
                <a:latin typeface="Comic Sans MS" pitchFamily="66" charset="0"/>
              </a:rPr>
              <a:t> </a:t>
            </a:r>
            <a:r>
              <a:rPr lang="ru-RU" sz="2000" b="1" dirty="0" err="1" smtClean="0">
                <a:latin typeface="Comic Sans MS" pitchFamily="66" charset="0"/>
              </a:rPr>
              <a:t>допомоги</a:t>
            </a:r>
            <a:r>
              <a:rPr lang="ru-RU" sz="2000" b="1" dirty="0" smtClean="0">
                <a:latin typeface="Comic Sans MS" pitchFamily="66" charset="0"/>
              </a:rPr>
              <a:t>", в них </a:t>
            </a:r>
            <a:r>
              <a:rPr lang="ru-RU" sz="2000" b="1" dirty="0" err="1" smtClean="0">
                <a:latin typeface="Comic Sans MS" pitchFamily="66" charset="0"/>
              </a:rPr>
              <a:t>є</a:t>
            </a:r>
            <a:r>
              <a:rPr lang="ru-RU" sz="2000" b="1" dirty="0" smtClean="0">
                <a:latin typeface="Comic Sans MS" pitchFamily="66" charset="0"/>
              </a:rPr>
              <a:t> своя </a:t>
            </a:r>
            <a:r>
              <a:rPr lang="ru-RU" sz="2000" b="1" dirty="0" err="1" smtClean="0">
                <a:latin typeface="Comic Sans MS" pitchFamily="66" charset="0"/>
              </a:rPr>
              <a:t>соціалістична</a:t>
            </a:r>
            <a:r>
              <a:rPr lang="ru-RU" sz="2000" b="1" dirty="0" smtClean="0">
                <a:latin typeface="Comic Sans MS" pitchFamily="66" charset="0"/>
              </a:rPr>
              <a:t> </a:t>
            </a:r>
            <a:r>
              <a:rPr lang="ru-RU" sz="2000" b="1" dirty="0" err="1" smtClean="0">
                <a:latin typeface="Comic Sans MS" pitchFamily="66" charset="0"/>
              </a:rPr>
              <a:t>партія</a:t>
            </a:r>
            <a:r>
              <a:rPr lang="ru-RU" sz="2000" b="1" dirty="0" smtClean="0">
                <a:latin typeface="Comic Sans MS" pitchFamily="66" charset="0"/>
              </a:rPr>
              <a:t> та уряд. Он як </a:t>
            </a:r>
            <a:r>
              <a:rPr lang="ru-RU" sz="2000" b="1" dirty="0" err="1" smtClean="0">
                <a:latin typeface="Comic Sans MS" pitchFamily="66" charset="0"/>
              </a:rPr>
              <a:t>дядько</a:t>
            </a:r>
            <a:r>
              <a:rPr lang="ru-RU" sz="2000" b="1" dirty="0" smtClean="0">
                <a:latin typeface="Comic Sans MS" pitchFamily="66" charset="0"/>
              </a:rPr>
              <a:t> </a:t>
            </a:r>
            <a:r>
              <a:rPr lang="ru-RU" sz="2000" b="1" dirty="0" err="1" smtClean="0">
                <a:latin typeface="Comic Sans MS" pitchFamily="66" charset="0"/>
              </a:rPr>
              <a:t>танкіста</a:t>
            </a:r>
            <a:r>
              <a:rPr lang="ru-RU" sz="2000" b="1" dirty="0" smtClean="0">
                <a:latin typeface="Comic Sans MS" pitchFamily="66" charset="0"/>
              </a:rPr>
              <a:t> грузить</a:t>
            </a:r>
            <a:r>
              <a:rPr lang="ru-RU" dirty="0" smtClean="0"/>
              <a:t>.</a:t>
            </a:r>
            <a:endParaRPr lang="ru-RU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 descr="http://his.img.pravda.com/images/doc/5/c/5c5b74e-tank-rozmov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260648"/>
            <a:ext cx="8712968" cy="56886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Прямоугольник 2"/>
          <p:cNvSpPr/>
          <p:nvPr/>
        </p:nvSpPr>
        <p:spPr>
          <a:xfrm>
            <a:off x="251520" y="5877272"/>
            <a:ext cx="864096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err="1" smtClean="0">
                <a:latin typeface="Comic Sans MS" pitchFamily="66" charset="0"/>
              </a:rPr>
              <a:t>Звична</a:t>
            </a:r>
            <a:r>
              <a:rPr lang="ru-RU" sz="2000" b="1" dirty="0" smtClean="0">
                <a:latin typeface="Comic Sans MS" pitchFamily="66" charset="0"/>
              </a:rPr>
              <a:t> сцена для Праги </a:t>
            </a:r>
            <a:r>
              <a:rPr lang="ru-RU" sz="2000" b="1" dirty="0" err="1" smtClean="0">
                <a:latin typeface="Comic Sans MS" pitchFamily="66" charset="0"/>
              </a:rPr>
              <a:t>і</a:t>
            </a:r>
            <a:r>
              <a:rPr lang="ru-RU" sz="2000" b="1" dirty="0" smtClean="0">
                <a:latin typeface="Comic Sans MS" pitchFamily="66" charset="0"/>
              </a:rPr>
              <a:t> </a:t>
            </a:r>
            <a:r>
              <a:rPr lang="ru-RU" sz="2000" b="1" dirty="0" err="1" smtClean="0">
                <a:latin typeface="Comic Sans MS" pitchFamily="66" charset="0"/>
              </a:rPr>
              <a:t>Братислави</a:t>
            </a:r>
            <a:r>
              <a:rPr lang="ru-RU" sz="2000" b="1" dirty="0" smtClean="0">
                <a:latin typeface="Comic Sans MS" pitchFamily="66" charset="0"/>
              </a:rPr>
              <a:t> </a:t>
            </a:r>
            <a:r>
              <a:rPr lang="ru-RU" sz="2000" b="1" dirty="0" err="1" smtClean="0">
                <a:latin typeface="Comic Sans MS" pitchFamily="66" charset="0"/>
              </a:rPr>
              <a:t>кінця</a:t>
            </a:r>
            <a:r>
              <a:rPr lang="ru-RU" sz="2000" b="1" dirty="0" smtClean="0">
                <a:latin typeface="Comic Sans MS" pitchFamily="66" charset="0"/>
              </a:rPr>
              <a:t> </a:t>
            </a:r>
            <a:r>
              <a:rPr lang="ru-RU" sz="2000" b="1" dirty="0" err="1" smtClean="0">
                <a:latin typeface="Comic Sans MS" pitchFamily="66" charset="0"/>
              </a:rPr>
              <a:t>серпня</a:t>
            </a:r>
            <a:r>
              <a:rPr lang="ru-RU" sz="2000" b="1" dirty="0" smtClean="0">
                <a:latin typeface="Comic Sans MS" pitchFamily="66" charset="0"/>
              </a:rPr>
              <a:t> 1968-го. "Ось почитайте, тут </a:t>
            </a:r>
            <a:r>
              <a:rPr lang="ru-RU" sz="2000" b="1" dirty="0" err="1" smtClean="0">
                <a:latin typeface="Comic Sans MS" pitchFamily="66" charset="0"/>
              </a:rPr>
              <a:t>звернення</a:t>
            </a:r>
            <a:r>
              <a:rPr lang="ru-RU" sz="2000" b="1" dirty="0" smtClean="0">
                <a:latin typeface="Comic Sans MS" pitchFamily="66" charset="0"/>
              </a:rPr>
              <a:t> </a:t>
            </a:r>
            <a:r>
              <a:rPr lang="ru-RU" sz="2000" b="1" dirty="0" err="1" smtClean="0">
                <a:latin typeface="Comic Sans MS" pitchFamily="66" charset="0"/>
              </a:rPr>
              <a:t>нашого</a:t>
            </a:r>
            <a:r>
              <a:rPr lang="ru-RU" sz="2000" b="1" dirty="0" smtClean="0">
                <a:latin typeface="Comic Sans MS" pitchFamily="66" charset="0"/>
              </a:rPr>
              <a:t> уряду..." - "У нас наказ!"</a:t>
            </a:r>
            <a:endParaRPr lang="ru-RU" sz="2000" b="1" dirty="0">
              <a:latin typeface="Comic Sans MS" pitchFamily="66" charset="0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 descr="http://his.img.pravda.com/images/doc/9/9/99e4f67-plakat-arest-svobod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260648"/>
            <a:ext cx="7488832" cy="57606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Прямоугольник 2"/>
          <p:cNvSpPr/>
          <p:nvPr/>
        </p:nvSpPr>
        <p:spPr>
          <a:xfrm>
            <a:off x="467544" y="5934670"/>
            <a:ext cx="842493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/>
              <a:t>Один </a:t>
            </a:r>
            <a:r>
              <a:rPr lang="ru-RU" sz="2400" b="1" dirty="0" err="1" smtClean="0"/>
              <a:t>із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численних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саморобних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плакатів</a:t>
            </a:r>
            <a:r>
              <a:rPr lang="ru-RU" sz="2400" b="1" dirty="0" smtClean="0"/>
              <a:t>.</a:t>
            </a:r>
            <a:br>
              <a:rPr lang="ru-RU" sz="2400" b="1" dirty="0" smtClean="0"/>
            </a:br>
            <a:r>
              <a:rPr lang="ru-RU" sz="2400" b="1" dirty="0" err="1" smtClean="0"/>
              <a:t>Був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ще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варіант</a:t>
            </a:r>
            <a:r>
              <a:rPr lang="ru-RU" sz="2400" b="1" dirty="0" smtClean="0"/>
              <a:t>: "Техника большая, а культуры нет" :)</a:t>
            </a:r>
            <a:endParaRPr lang="ru-RU" sz="2400" b="1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 descr="http://his.img.pravda.com/images/doc/a/5/a55b74d-plakat-bilyzn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188640"/>
            <a:ext cx="8424936" cy="59766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Прямоугольник 2"/>
          <p:cNvSpPr/>
          <p:nvPr/>
        </p:nvSpPr>
        <p:spPr>
          <a:xfrm>
            <a:off x="323528" y="6211669"/>
            <a:ext cx="856895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latin typeface="Comic Sans MS" pitchFamily="66" charset="0"/>
              </a:rPr>
              <a:t>Плакат на </a:t>
            </a:r>
            <a:r>
              <a:rPr lang="ru-RU" sz="2400" b="1" dirty="0" err="1" smtClean="0">
                <a:latin typeface="Comic Sans MS" pitchFamily="66" charset="0"/>
              </a:rPr>
              <a:t>вітрині</a:t>
            </a:r>
            <a:r>
              <a:rPr lang="ru-RU" sz="2400" b="1" dirty="0" smtClean="0">
                <a:latin typeface="Comic Sans MS" pitchFamily="66" charset="0"/>
              </a:rPr>
              <a:t> магазину </a:t>
            </a:r>
            <a:r>
              <a:rPr lang="ru-RU" sz="2400" b="1" dirty="0" err="1" smtClean="0">
                <a:latin typeface="Comic Sans MS" pitchFamily="66" charset="0"/>
              </a:rPr>
              <a:t>жіночої</a:t>
            </a:r>
            <a:r>
              <a:rPr lang="ru-RU" sz="2400" b="1" dirty="0" smtClean="0">
                <a:latin typeface="Comic Sans MS" pitchFamily="66" charset="0"/>
              </a:rPr>
              <a:t> </a:t>
            </a:r>
            <a:r>
              <a:rPr lang="ru-RU" sz="2400" b="1" dirty="0" err="1" smtClean="0">
                <a:latin typeface="Comic Sans MS" pitchFamily="66" charset="0"/>
              </a:rPr>
              <a:t>білизни</a:t>
            </a:r>
            <a:endParaRPr lang="ru-RU" sz="2400" b="1" dirty="0">
              <a:latin typeface="Comic Sans MS" pitchFamily="66" charset="0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 descr="http://his.img.pravda.com/images/doc/b/1/b16ebf7-gerl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88640"/>
            <a:ext cx="8568952" cy="57606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Прямоугольник 2"/>
          <p:cNvSpPr/>
          <p:nvPr/>
        </p:nvSpPr>
        <p:spPr>
          <a:xfrm>
            <a:off x="323528" y="5949280"/>
            <a:ext cx="856895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latin typeface="Comic Sans MS" pitchFamily="66" charset="0"/>
              </a:rPr>
              <a:t>Молода </a:t>
            </a:r>
            <a:r>
              <a:rPr lang="ru-RU" sz="2000" b="1" dirty="0" err="1" smtClean="0">
                <a:latin typeface="Comic Sans MS" pitchFamily="66" charset="0"/>
              </a:rPr>
              <a:t>красуня</a:t>
            </a:r>
            <a:r>
              <a:rPr lang="ru-RU" sz="2000" b="1" dirty="0" smtClean="0">
                <a:latin typeface="Comic Sans MS" pitchFamily="66" charset="0"/>
              </a:rPr>
              <a:t> </a:t>
            </a:r>
            <a:r>
              <a:rPr lang="ru-RU" sz="2000" b="1" dirty="0" err="1" smtClean="0">
                <a:latin typeface="Comic Sans MS" pitchFamily="66" charset="0"/>
              </a:rPr>
              <a:t>тролить</a:t>
            </a:r>
            <a:r>
              <a:rPr lang="ru-RU" sz="2000" b="1" dirty="0" smtClean="0">
                <a:latin typeface="Comic Sans MS" pitchFamily="66" charset="0"/>
              </a:rPr>
              <a:t> </a:t>
            </a:r>
            <a:r>
              <a:rPr lang="ru-RU" sz="2000" b="1" dirty="0" err="1" smtClean="0">
                <a:latin typeface="Comic Sans MS" pitchFamily="66" charset="0"/>
              </a:rPr>
              <a:t>радянських</a:t>
            </a:r>
            <a:r>
              <a:rPr lang="ru-RU" sz="2000" b="1" dirty="0" smtClean="0">
                <a:latin typeface="Comic Sans MS" pitchFamily="66" charset="0"/>
              </a:rPr>
              <a:t> </a:t>
            </a:r>
            <a:r>
              <a:rPr lang="ru-RU" sz="2000" b="1" dirty="0" err="1" smtClean="0">
                <a:latin typeface="Comic Sans MS" pitchFamily="66" charset="0"/>
              </a:rPr>
              <a:t>танкістів</a:t>
            </a:r>
            <a:r>
              <a:rPr lang="ru-RU" sz="2000" b="1" dirty="0" smtClean="0">
                <a:latin typeface="Comic Sans MS" pitchFamily="66" charset="0"/>
              </a:rPr>
              <a:t>: "</a:t>
            </a:r>
            <a:r>
              <a:rPr lang="ru-RU" sz="2000" b="1" dirty="0" err="1" smtClean="0">
                <a:latin typeface="Comic Sans MS" pitchFamily="66" charset="0"/>
              </a:rPr>
              <a:t>Іване</a:t>
            </a:r>
            <a:r>
              <a:rPr lang="ru-RU" sz="2000" b="1" dirty="0" smtClean="0">
                <a:latin typeface="Comic Sans MS" pitchFamily="66" charset="0"/>
              </a:rPr>
              <a:t>, </a:t>
            </a:r>
            <a:r>
              <a:rPr lang="ru-RU" sz="2000" b="1" dirty="0" err="1" smtClean="0">
                <a:latin typeface="Comic Sans MS" pitchFamily="66" charset="0"/>
              </a:rPr>
              <a:t>їдь</a:t>
            </a:r>
            <a:r>
              <a:rPr lang="ru-RU" sz="2000" b="1" dirty="0" smtClean="0">
                <a:latin typeface="Comic Sans MS" pitchFamily="66" charset="0"/>
              </a:rPr>
              <a:t> </a:t>
            </a:r>
            <a:r>
              <a:rPr lang="ru-RU" sz="2000" b="1" dirty="0" err="1" smtClean="0">
                <a:latin typeface="Comic Sans MS" pitchFamily="66" charset="0"/>
              </a:rPr>
              <a:t>додому</a:t>
            </a:r>
            <a:r>
              <a:rPr lang="ru-RU" sz="2000" b="1" dirty="0" smtClean="0">
                <a:latin typeface="Comic Sans MS" pitchFamily="66" charset="0"/>
              </a:rPr>
              <a:t>, Наташа </a:t>
            </a:r>
            <a:r>
              <a:rPr lang="ru-RU" sz="2000" b="1" dirty="0" err="1" smtClean="0">
                <a:latin typeface="Comic Sans MS" pitchFamily="66" charset="0"/>
              </a:rPr>
              <a:t>сумує</a:t>
            </a:r>
            <a:r>
              <a:rPr lang="ru-RU" sz="2000" b="1" dirty="0" smtClean="0">
                <a:latin typeface="Comic Sans MS" pitchFamily="66" charset="0"/>
              </a:rPr>
              <a:t>" :) </a:t>
            </a:r>
            <a:r>
              <a:rPr lang="ru-RU" sz="2000" b="1" dirty="0" err="1" smtClean="0">
                <a:latin typeface="Comic Sans MS" pitchFamily="66" charset="0"/>
              </a:rPr>
              <a:t>Стіни</a:t>
            </a:r>
            <a:r>
              <a:rPr lang="ru-RU" sz="2000" b="1" dirty="0" smtClean="0">
                <a:latin typeface="Comic Sans MS" pitchFamily="66" charset="0"/>
              </a:rPr>
              <a:t> </a:t>
            </a:r>
            <a:r>
              <a:rPr lang="ru-RU" sz="2000" b="1" dirty="0" err="1" smtClean="0">
                <a:latin typeface="Comic Sans MS" pitchFamily="66" charset="0"/>
              </a:rPr>
              <a:t>і</a:t>
            </a:r>
            <a:r>
              <a:rPr lang="ru-RU" sz="2000" b="1" dirty="0" smtClean="0">
                <a:latin typeface="Comic Sans MS" pitchFamily="66" charset="0"/>
              </a:rPr>
              <a:t> танк </a:t>
            </a:r>
            <a:r>
              <a:rPr lang="ru-RU" sz="2000" b="1" dirty="0" err="1" smtClean="0">
                <a:latin typeface="Comic Sans MS" pitchFamily="66" charset="0"/>
              </a:rPr>
              <a:t>обписані</a:t>
            </a:r>
            <a:r>
              <a:rPr lang="ru-RU" sz="2000" b="1" dirty="0" smtClean="0">
                <a:latin typeface="Comic Sans MS" pitchFamily="66" charset="0"/>
              </a:rPr>
              <a:t> </a:t>
            </a:r>
            <a:r>
              <a:rPr lang="ru-RU" sz="2000" b="1" dirty="0" err="1" smtClean="0">
                <a:latin typeface="Comic Sans MS" pitchFamily="66" charset="0"/>
              </a:rPr>
              <a:t>гаслами</a:t>
            </a:r>
            <a:endParaRPr lang="ru-RU" sz="2000" b="1" dirty="0">
              <a:latin typeface="Comic Sans MS" pitchFamily="66" charset="0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512" y="5229200"/>
            <a:ext cx="8784976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100" b="1" dirty="0" err="1" smtClean="0">
                <a:solidFill>
                  <a:schemeClr val="bg2">
                    <a:lumMod val="10000"/>
                  </a:schemeClr>
                </a:solidFill>
                <a:latin typeface="Comic Sans MS" pitchFamily="66" charset="0"/>
              </a:rPr>
              <a:t>Офіцери</a:t>
            </a:r>
            <a:r>
              <a:rPr lang="ru-RU" sz="2100" b="1" dirty="0" smtClean="0">
                <a:solidFill>
                  <a:schemeClr val="bg2">
                    <a:lumMod val="10000"/>
                  </a:schemeClr>
                </a:solidFill>
                <a:latin typeface="Comic Sans MS" pitchFamily="66" charset="0"/>
              </a:rPr>
              <a:t> штабу 10-го </a:t>
            </a:r>
            <a:r>
              <a:rPr lang="ru-RU" sz="2100" b="1" dirty="0" err="1" smtClean="0">
                <a:solidFill>
                  <a:schemeClr val="bg2">
                    <a:lumMod val="10000"/>
                  </a:schemeClr>
                </a:solidFill>
                <a:latin typeface="Comic Sans MS" pitchFamily="66" charset="0"/>
              </a:rPr>
              <a:t>окремого</a:t>
            </a:r>
            <a:r>
              <a:rPr lang="ru-RU" sz="2100" b="1" dirty="0" smtClean="0">
                <a:solidFill>
                  <a:schemeClr val="bg2">
                    <a:lumMod val="10000"/>
                  </a:schemeClr>
                </a:solidFill>
                <a:latin typeface="Comic Sans MS" pitchFamily="66" charset="0"/>
              </a:rPr>
              <a:t> танкового </a:t>
            </a:r>
            <a:r>
              <a:rPr lang="ru-RU" sz="2100" b="1" dirty="0" err="1" smtClean="0">
                <a:solidFill>
                  <a:schemeClr val="bg2">
                    <a:lumMod val="10000"/>
                  </a:schemeClr>
                </a:solidFill>
                <a:latin typeface="Comic Sans MS" pitchFamily="66" charset="0"/>
              </a:rPr>
              <a:t>батальйону</a:t>
            </a:r>
            <a:r>
              <a:rPr lang="ru-RU" sz="2100" b="1" dirty="0" smtClean="0">
                <a:solidFill>
                  <a:schemeClr val="bg2">
                    <a:lumMod val="10000"/>
                  </a:schemeClr>
                </a:solidFill>
                <a:latin typeface="Comic Sans MS" pitchFamily="66" charset="0"/>
              </a:rPr>
              <a:t> </a:t>
            </a:r>
            <a:r>
              <a:rPr lang="ru-RU" sz="2100" b="1" dirty="0" err="1" smtClean="0">
                <a:solidFill>
                  <a:schemeClr val="bg2">
                    <a:lumMod val="10000"/>
                  </a:schemeClr>
                </a:solidFill>
                <a:latin typeface="Comic Sans MS" pitchFamily="66" charset="0"/>
              </a:rPr>
              <a:t>Берлінської</a:t>
            </a:r>
            <a:r>
              <a:rPr lang="ru-RU" sz="2100" b="1" dirty="0" smtClean="0">
                <a:solidFill>
                  <a:schemeClr val="bg2">
                    <a:lumMod val="10000"/>
                  </a:schemeClr>
                </a:solidFill>
                <a:latin typeface="Comic Sans MS" pitchFamily="66" charset="0"/>
              </a:rPr>
              <a:t> </a:t>
            </a:r>
            <a:r>
              <a:rPr lang="ru-RU" sz="2100" b="1" dirty="0" err="1" smtClean="0">
                <a:solidFill>
                  <a:schemeClr val="bg2">
                    <a:lumMod val="10000"/>
                  </a:schemeClr>
                </a:solidFill>
                <a:latin typeface="Comic Sans MS" pitchFamily="66" charset="0"/>
              </a:rPr>
              <a:t>бригади</a:t>
            </a:r>
            <a:r>
              <a:rPr lang="ru-RU" sz="2100" b="1" dirty="0" smtClean="0">
                <a:solidFill>
                  <a:schemeClr val="bg2">
                    <a:lumMod val="10000"/>
                  </a:schemeClr>
                </a:solidFill>
                <a:latin typeface="Comic Sans MS" pitchFamily="66" charset="0"/>
              </a:rPr>
              <a:t> на </a:t>
            </a:r>
            <a:r>
              <a:rPr lang="ru-RU" sz="2100" b="1" dirty="0" err="1" smtClean="0">
                <a:solidFill>
                  <a:schemeClr val="bg2">
                    <a:lumMod val="10000"/>
                  </a:schemeClr>
                </a:solidFill>
                <a:latin typeface="Comic Sans MS" pitchFamily="66" charset="0"/>
              </a:rPr>
              <a:t>чолі</a:t>
            </a:r>
            <a:r>
              <a:rPr lang="ru-RU" sz="2100" b="1" dirty="0" smtClean="0">
                <a:solidFill>
                  <a:schemeClr val="bg2">
                    <a:lumMod val="10000"/>
                  </a:schemeClr>
                </a:solidFill>
                <a:latin typeface="Comic Sans MS" pitchFamily="66" charset="0"/>
              </a:rPr>
              <a:t> </a:t>
            </a:r>
            <a:r>
              <a:rPr lang="ru-RU" sz="2100" b="1" dirty="0" err="1" smtClean="0">
                <a:solidFill>
                  <a:schemeClr val="bg2">
                    <a:lumMod val="10000"/>
                  </a:schemeClr>
                </a:solidFill>
                <a:latin typeface="Comic Sans MS" pitchFamily="66" charset="0"/>
              </a:rPr>
              <a:t>з</a:t>
            </a:r>
            <a:r>
              <a:rPr lang="ru-RU" sz="2100" b="1" dirty="0" smtClean="0">
                <a:solidFill>
                  <a:schemeClr val="bg2">
                    <a:lumMod val="10000"/>
                  </a:schemeClr>
                </a:solidFill>
                <a:latin typeface="Comic Sans MS" pitchFamily="66" charset="0"/>
              </a:rPr>
              <a:t> майором </a:t>
            </a:r>
            <a:r>
              <a:rPr lang="ru-RU" sz="2100" b="1" dirty="0" err="1" smtClean="0">
                <a:solidFill>
                  <a:schemeClr val="bg2">
                    <a:lumMod val="10000"/>
                  </a:schemeClr>
                </a:solidFill>
                <a:latin typeface="Comic Sans MS" pitchFamily="66" charset="0"/>
              </a:rPr>
              <a:t>Мяндіним</a:t>
            </a:r>
            <a:r>
              <a:rPr lang="ru-RU" sz="2100" b="1" dirty="0" smtClean="0">
                <a:solidFill>
                  <a:schemeClr val="bg2">
                    <a:lumMod val="10000"/>
                  </a:schemeClr>
                </a:solidFill>
                <a:latin typeface="Comic Sans MS" pitchFamily="66" charset="0"/>
              </a:rPr>
              <a:t> не </a:t>
            </a:r>
            <a:r>
              <a:rPr lang="ru-RU" sz="2100" b="1" dirty="0" err="1" smtClean="0">
                <a:solidFill>
                  <a:schemeClr val="bg2">
                    <a:lumMod val="10000"/>
                  </a:schemeClr>
                </a:solidFill>
                <a:latin typeface="Comic Sans MS" pitchFamily="66" charset="0"/>
              </a:rPr>
              <a:t>хочуть</a:t>
            </a:r>
            <a:r>
              <a:rPr lang="ru-RU" sz="2100" b="1" dirty="0" smtClean="0">
                <a:solidFill>
                  <a:schemeClr val="bg2">
                    <a:lumMod val="10000"/>
                  </a:schemeClr>
                </a:solidFill>
                <a:latin typeface="Comic Sans MS" pitchFamily="66" charset="0"/>
              </a:rPr>
              <a:t>, </a:t>
            </a:r>
            <a:r>
              <a:rPr lang="ru-RU" sz="2100" b="1" dirty="0" err="1" smtClean="0">
                <a:solidFill>
                  <a:schemeClr val="bg2">
                    <a:lumMod val="10000"/>
                  </a:schemeClr>
                </a:solidFill>
                <a:latin typeface="Comic Sans MS" pitchFamily="66" charset="0"/>
              </a:rPr>
              <a:t>щоб</a:t>
            </a:r>
            <a:r>
              <a:rPr lang="ru-RU" sz="2100" b="1" dirty="0" smtClean="0">
                <a:solidFill>
                  <a:schemeClr val="bg2">
                    <a:lumMod val="10000"/>
                  </a:schemeClr>
                </a:solidFill>
                <a:latin typeface="Comic Sans MS" pitchFamily="66" charset="0"/>
              </a:rPr>
              <a:t> </a:t>
            </a:r>
            <a:r>
              <a:rPr lang="ru-RU" sz="2100" b="1" dirty="0" err="1" smtClean="0">
                <a:solidFill>
                  <a:schemeClr val="bg2">
                    <a:lumMod val="10000"/>
                  </a:schemeClr>
                </a:solidFill>
                <a:latin typeface="Comic Sans MS" pitchFamily="66" charset="0"/>
              </a:rPr>
              <a:t>їх</a:t>
            </a:r>
            <a:r>
              <a:rPr lang="ru-RU" sz="2100" b="1" dirty="0" smtClean="0">
                <a:solidFill>
                  <a:schemeClr val="bg2">
                    <a:lumMod val="10000"/>
                  </a:schemeClr>
                </a:solidFill>
                <a:latin typeface="Comic Sans MS" pitchFamily="66" charset="0"/>
              </a:rPr>
              <a:t> </a:t>
            </a:r>
            <a:r>
              <a:rPr lang="ru-RU" sz="2100" b="1" dirty="0" err="1" smtClean="0">
                <a:solidFill>
                  <a:schemeClr val="bg2">
                    <a:lumMod val="10000"/>
                  </a:schemeClr>
                </a:solidFill>
                <a:latin typeface="Comic Sans MS" pitchFamily="66" charset="0"/>
              </a:rPr>
              <a:t>фотографували</a:t>
            </a:r>
            <a:r>
              <a:rPr lang="ru-RU" sz="2100" b="1" dirty="0" smtClean="0">
                <a:solidFill>
                  <a:schemeClr val="bg2">
                    <a:lumMod val="10000"/>
                  </a:schemeClr>
                </a:solidFill>
                <a:latin typeface="Comic Sans MS" pitchFamily="66" charset="0"/>
              </a:rPr>
              <a:t>. Перед </a:t>
            </a:r>
            <a:r>
              <a:rPr lang="ru-RU" sz="2100" b="1" dirty="0" err="1" smtClean="0">
                <a:solidFill>
                  <a:schemeClr val="bg2">
                    <a:lumMod val="10000"/>
                  </a:schemeClr>
                </a:solidFill>
                <a:latin typeface="Comic Sans MS" pitchFamily="66" charset="0"/>
              </a:rPr>
              <a:t>тим</a:t>
            </a:r>
            <a:r>
              <a:rPr lang="ru-RU" sz="2100" b="1" dirty="0" smtClean="0">
                <a:solidFill>
                  <a:schemeClr val="bg2">
                    <a:lumMod val="10000"/>
                  </a:schemeClr>
                </a:solidFill>
                <a:latin typeface="Comic Sans MS" pitchFamily="66" charset="0"/>
              </a:rPr>
              <a:t> </a:t>
            </a:r>
            <a:r>
              <a:rPr lang="ru-RU" sz="2100" b="1" dirty="0" err="1" smtClean="0">
                <a:solidFill>
                  <a:schemeClr val="bg2">
                    <a:lumMod val="10000"/>
                  </a:schemeClr>
                </a:solidFill>
                <a:latin typeface="Comic Sans MS" pitchFamily="66" charset="0"/>
              </a:rPr>
              <a:t>батальйон</a:t>
            </a:r>
            <a:r>
              <a:rPr lang="ru-RU" sz="2100" b="1" dirty="0" smtClean="0">
                <a:solidFill>
                  <a:schemeClr val="bg2">
                    <a:lumMod val="10000"/>
                  </a:schemeClr>
                </a:solidFill>
                <a:latin typeface="Comic Sans MS" pitchFamily="66" charset="0"/>
              </a:rPr>
              <a:t> за </a:t>
            </a:r>
            <a:r>
              <a:rPr lang="ru-RU" sz="2100" b="1" dirty="0" err="1" smtClean="0">
                <a:solidFill>
                  <a:schemeClr val="bg2">
                    <a:lumMod val="10000"/>
                  </a:schemeClr>
                </a:solidFill>
                <a:latin typeface="Comic Sans MS" pitchFamily="66" charset="0"/>
              </a:rPr>
              <a:t>добу</a:t>
            </a:r>
            <a:r>
              <a:rPr lang="ru-RU" sz="2100" b="1" dirty="0" smtClean="0">
                <a:solidFill>
                  <a:schemeClr val="bg2">
                    <a:lumMod val="10000"/>
                  </a:schemeClr>
                </a:solidFill>
                <a:latin typeface="Comic Sans MS" pitchFamily="66" charset="0"/>
              </a:rPr>
              <a:t> </a:t>
            </a:r>
            <a:r>
              <a:rPr lang="ru-RU" sz="2100" b="1" dirty="0" err="1" smtClean="0">
                <a:solidFill>
                  <a:schemeClr val="bg2">
                    <a:lumMod val="10000"/>
                  </a:schemeClr>
                </a:solidFill>
                <a:latin typeface="Comic Sans MS" pitchFamily="66" charset="0"/>
              </a:rPr>
              <a:t>подолав</a:t>
            </a:r>
            <a:r>
              <a:rPr lang="ru-RU" sz="2100" b="1" dirty="0" smtClean="0">
                <a:solidFill>
                  <a:schemeClr val="bg2">
                    <a:lumMod val="10000"/>
                  </a:schemeClr>
                </a:solidFill>
                <a:latin typeface="Comic Sans MS" pitchFamily="66" charset="0"/>
              </a:rPr>
              <a:t> 164 км </a:t>
            </a:r>
            <a:r>
              <a:rPr lang="ru-RU" sz="2100" b="1" dirty="0" err="1" smtClean="0">
                <a:solidFill>
                  <a:schemeClr val="bg2">
                    <a:lumMod val="10000"/>
                  </a:schemeClr>
                </a:solidFill>
                <a:latin typeface="Comic Sans MS" pitchFamily="66" charset="0"/>
              </a:rPr>
              <a:t>гірських</a:t>
            </a:r>
            <a:r>
              <a:rPr lang="ru-RU" sz="2100" b="1" dirty="0" smtClean="0">
                <a:solidFill>
                  <a:schemeClr val="bg2">
                    <a:lumMod val="10000"/>
                  </a:schemeClr>
                </a:solidFill>
                <a:latin typeface="Comic Sans MS" pitchFamily="66" charset="0"/>
              </a:rPr>
              <a:t> </a:t>
            </a:r>
            <a:r>
              <a:rPr lang="ru-RU" sz="2100" b="1" dirty="0" err="1" smtClean="0">
                <a:solidFill>
                  <a:schemeClr val="bg2">
                    <a:lumMod val="10000"/>
                  </a:schemeClr>
                </a:solidFill>
                <a:latin typeface="Comic Sans MS" pitchFamily="66" charset="0"/>
              </a:rPr>
              <a:t>доріг</a:t>
            </a:r>
            <a:r>
              <a:rPr lang="ru-RU" sz="2100" b="1" dirty="0" smtClean="0">
                <a:solidFill>
                  <a:schemeClr val="bg2">
                    <a:lumMod val="10000"/>
                  </a:schemeClr>
                </a:solidFill>
                <a:latin typeface="Comic Sans MS" pitchFamily="66" charset="0"/>
              </a:rPr>
              <a:t> </a:t>
            </a:r>
            <a:r>
              <a:rPr lang="ru-RU" sz="2100" b="1" dirty="0" err="1" smtClean="0">
                <a:solidFill>
                  <a:schemeClr val="bg2">
                    <a:lumMod val="10000"/>
                  </a:schemeClr>
                </a:solidFill>
                <a:latin typeface="Comic Sans MS" pitchFamily="66" charset="0"/>
              </a:rPr>
              <a:t>від</a:t>
            </a:r>
            <a:r>
              <a:rPr lang="ru-RU" sz="2100" b="1" dirty="0" smtClean="0">
                <a:solidFill>
                  <a:schemeClr val="bg2">
                    <a:lumMod val="10000"/>
                  </a:schemeClr>
                </a:solidFill>
                <a:latin typeface="Comic Sans MS" pitchFamily="66" charset="0"/>
              </a:rPr>
              <a:t> </a:t>
            </a:r>
            <a:r>
              <a:rPr lang="ru-RU" sz="2100" b="1" dirty="0" err="1" smtClean="0">
                <a:solidFill>
                  <a:schemeClr val="bg2">
                    <a:lumMod val="10000"/>
                  </a:schemeClr>
                </a:solidFill>
                <a:latin typeface="Comic Sans MS" pitchFamily="66" charset="0"/>
              </a:rPr>
              <a:t>німецького</a:t>
            </a:r>
            <a:r>
              <a:rPr lang="ru-RU" sz="2100" b="1" dirty="0" smtClean="0">
                <a:solidFill>
                  <a:schemeClr val="bg2">
                    <a:lumMod val="10000"/>
                  </a:schemeClr>
                </a:solidFill>
                <a:latin typeface="Comic Sans MS" pitchFamily="66" charset="0"/>
              </a:rPr>
              <a:t> кордону до Праги.</a:t>
            </a:r>
            <a:endParaRPr lang="ru-RU" sz="2100" b="1" dirty="0">
              <a:solidFill>
                <a:schemeClr val="bg2">
                  <a:lumMod val="10000"/>
                </a:schemeClr>
              </a:solidFill>
              <a:latin typeface="Comic Sans MS" pitchFamily="66" charset="0"/>
            </a:endParaRPr>
          </a:p>
        </p:txBody>
      </p:sp>
      <p:pic>
        <p:nvPicPr>
          <p:cNvPr id="13314" name="Picture 2" descr="http://his.img.pravda.com/images/doc/e/b/eb85f03-10otb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88640"/>
            <a:ext cx="8784976" cy="514350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http://his.img.pravda.com/images/doc/f/e/fe4529b-ceska-armad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88640"/>
            <a:ext cx="8784976" cy="53867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Прямоугольник 2"/>
          <p:cNvSpPr/>
          <p:nvPr/>
        </p:nvSpPr>
        <p:spPr>
          <a:xfrm>
            <a:off x="251520" y="5534561"/>
            <a:ext cx="864096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latin typeface="Comic Sans MS" pitchFamily="66" charset="0"/>
              </a:rPr>
              <a:t>Коли стало </a:t>
            </a:r>
            <a:r>
              <a:rPr lang="ru-RU" sz="2000" b="1" dirty="0" err="1" smtClean="0">
                <a:latin typeface="Comic Sans MS" pitchFamily="66" charset="0"/>
              </a:rPr>
              <a:t>відомо</a:t>
            </a:r>
            <a:r>
              <a:rPr lang="ru-RU" sz="2000" b="1" dirty="0" smtClean="0">
                <a:latin typeface="Comic Sans MS" pitchFamily="66" charset="0"/>
              </a:rPr>
              <a:t> про </a:t>
            </a:r>
            <a:r>
              <a:rPr lang="ru-RU" sz="2000" b="1" dirty="0" err="1" smtClean="0">
                <a:latin typeface="Comic Sans MS" pitchFamily="66" charset="0"/>
              </a:rPr>
              <a:t>вторгнення</a:t>
            </a:r>
            <a:r>
              <a:rPr lang="ru-RU" sz="2000" b="1" dirty="0" smtClean="0">
                <a:latin typeface="Comic Sans MS" pitchFamily="66" charset="0"/>
              </a:rPr>
              <a:t>, уряд ЧССР наказав </a:t>
            </a:r>
            <a:r>
              <a:rPr lang="ru-RU" sz="2000" b="1" dirty="0" err="1" smtClean="0">
                <a:latin typeface="Comic Sans MS" pitchFamily="66" charset="0"/>
              </a:rPr>
              <a:t>армії</a:t>
            </a:r>
            <a:r>
              <a:rPr lang="ru-RU" sz="2000" b="1" dirty="0" smtClean="0">
                <a:latin typeface="Comic Sans MS" pitchFamily="66" charset="0"/>
              </a:rPr>
              <a:t> не </a:t>
            </a:r>
            <a:r>
              <a:rPr lang="ru-RU" sz="2000" b="1" dirty="0" err="1" smtClean="0">
                <a:latin typeface="Comic Sans MS" pitchFamily="66" charset="0"/>
              </a:rPr>
              <a:t>чинити</a:t>
            </a:r>
            <a:r>
              <a:rPr lang="ru-RU" sz="2000" b="1" dirty="0" smtClean="0">
                <a:latin typeface="Comic Sans MS" pitchFamily="66" charset="0"/>
              </a:rPr>
              <a:t> опору. </a:t>
            </a:r>
            <a:r>
              <a:rPr lang="ru-RU" sz="2000" b="1" dirty="0" err="1" smtClean="0">
                <a:latin typeface="Comic Sans MS" pitchFamily="66" charset="0"/>
              </a:rPr>
              <a:t>Жоден</a:t>
            </a:r>
            <a:r>
              <a:rPr lang="ru-RU" sz="2000" b="1" dirty="0" smtClean="0">
                <a:latin typeface="Comic Sans MS" pitchFamily="66" charset="0"/>
              </a:rPr>
              <a:t> солдат не порушив </a:t>
            </a:r>
            <a:r>
              <a:rPr lang="ru-RU" sz="2000" b="1" dirty="0" err="1" smtClean="0">
                <a:latin typeface="Comic Sans MS" pitchFamily="66" charset="0"/>
              </a:rPr>
              <a:t>цього</a:t>
            </a:r>
            <a:r>
              <a:rPr lang="ru-RU" sz="2000" b="1" dirty="0" smtClean="0">
                <a:latin typeface="Comic Sans MS" pitchFamily="66" charset="0"/>
              </a:rPr>
              <a:t> наказу </a:t>
            </a:r>
            <a:r>
              <a:rPr lang="ru-RU" sz="2000" b="1" dirty="0" err="1" smtClean="0">
                <a:latin typeface="Comic Sans MS" pitchFamily="66" charset="0"/>
              </a:rPr>
              <a:t>і</a:t>
            </a:r>
            <a:r>
              <a:rPr lang="ru-RU" sz="2000" b="1" dirty="0" smtClean="0">
                <a:latin typeface="Comic Sans MS" pitchFamily="66" charset="0"/>
              </a:rPr>
              <a:t> не </a:t>
            </a:r>
            <a:r>
              <a:rPr lang="ru-RU" sz="2000" b="1" dirty="0" err="1" smtClean="0">
                <a:latin typeface="Comic Sans MS" pitchFamily="66" charset="0"/>
              </a:rPr>
              <a:t>стріляв</a:t>
            </a:r>
            <a:r>
              <a:rPr lang="ru-RU" sz="2000" b="1" dirty="0" smtClean="0">
                <a:latin typeface="Comic Sans MS" pitchFamily="66" charset="0"/>
              </a:rPr>
              <a:t>. </a:t>
            </a:r>
            <a:r>
              <a:rPr lang="ru-RU" sz="2000" b="1" dirty="0" err="1" smtClean="0">
                <a:latin typeface="Comic Sans MS" pitchFamily="66" charset="0"/>
              </a:rPr>
              <a:t>Зате</a:t>
            </a:r>
            <a:r>
              <a:rPr lang="ru-RU" sz="2000" b="1" dirty="0" smtClean="0">
                <a:latin typeface="Comic Sans MS" pitchFamily="66" charset="0"/>
              </a:rPr>
              <a:t> ходили на </a:t>
            </a:r>
            <a:r>
              <a:rPr lang="ru-RU" sz="2000" b="1" dirty="0" err="1" smtClean="0">
                <a:latin typeface="Comic Sans MS" pitchFamily="66" charset="0"/>
              </a:rPr>
              <a:t>мітинги</a:t>
            </a:r>
            <a:r>
              <a:rPr lang="ru-RU" sz="2000" b="1" dirty="0" smtClean="0">
                <a:latin typeface="Comic Sans MS" pitchFamily="66" charset="0"/>
              </a:rPr>
              <a:t>.</a:t>
            </a:r>
            <a:br>
              <a:rPr lang="ru-RU" sz="2000" b="1" dirty="0" smtClean="0">
                <a:latin typeface="Comic Sans MS" pitchFamily="66" charset="0"/>
              </a:rPr>
            </a:br>
            <a:r>
              <a:rPr lang="ru-RU" sz="2000" b="1" dirty="0" smtClean="0">
                <a:latin typeface="Comic Sans MS" pitchFamily="66" charset="0"/>
              </a:rPr>
              <a:t>На </a:t>
            </a:r>
            <a:r>
              <a:rPr lang="ru-RU" sz="2000" b="1" dirty="0" err="1" smtClean="0">
                <a:latin typeface="Comic Sans MS" pitchFamily="66" charset="0"/>
              </a:rPr>
              <a:t>плакаті</a:t>
            </a:r>
            <a:r>
              <a:rPr lang="ru-RU" sz="2000" b="1" dirty="0" smtClean="0">
                <a:latin typeface="Comic Sans MS" pitchFamily="66" charset="0"/>
              </a:rPr>
              <a:t>: "</a:t>
            </a:r>
            <a:r>
              <a:rPr lang="ru-RU" sz="2000" b="1" dirty="0" err="1" smtClean="0">
                <a:latin typeface="Comic Sans MS" pitchFamily="66" charset="0"/>
              </a:rPr>
              <a:t>Ніхто</a:t>
            </a:r>
            <a:r>
              <a:rPr lang="ru-RU" sz="2000" b="1" dirty="0" smtClean="0">
                <a:latin typeface="Comic Sans MS" pitchFamily="66" charset="0"/>
              </a:rPr>
              <a:t> вас не звав, </a:t>
            </a:r>
            <a:r>
              <a:rPr lang="ru-RU" sz="2000" b="1" dirty="0" err="1" smtClean="0">
                <a:latin typeface="Comic Sans MS" pitchFamily="66" charset="0"/>
              </a:rPr>
              <a:t>окупанти</a:t>
            </a:r>
            <a:r>
              <a:rPr lang="ru-RU" sz="2000" b="1" dirty="0" smtClean="0">
                <a:latin typeface="Comic Sans MS" pitchFamily="66" charset="0"/>
              </a:rPr>
              <a:t>"</a:t>
            </a:r>
            <a:endParaRPr lang="ru-RU" sz="2000" b="1" dirty="0">
              <a:latin typeface="Comic Sans MS" pitchFamily="66" charset="0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http://his.img.pravda.com/images/doc/f/8/f8c5a81-oficery-27tp-ilnik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88640"/>
            <a:ext cx="8712968" cy="58326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Прямоугольник 2"/>
          <p:cNvSpPr/>
          <p:nvPr/>
        </p:nvSpPr>
        <p:spPr>
          <a:xfrm>
            <a:off x="251520" y="5877272"/>
            <a:ext cx="8568952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200" b="1" dirty="0" err="1" smtClean="0">
                <a:latin typeface="Comic Sans MS" pitchFamily="66" charset="0"/>
              </a:rPr>
              <a:t>Польська</a:t>
            </a:r>
            <a:r>
              <a:rPr lang="ru-RU" sz="2200" b="1" dirty="0" smtClean="0">
                <a:latin typeface="Comic Sans MS" pitchFamily="66" charset="0"/>
              </a:rPr>
              <a:t> </a:t>
            </a:r>
            <a:r>
              <a:rPr lang="ru-RU" sz="2200" b="1" dirty="0" err="1" smtClean="0">
                <a:latin typeface="Comic Sans MS" pitchFamily="66" charset="0"/>
              </a:rPr>
              <a:t>армія</a:t>
            </a:r>
            <a:r>
              <a:rPr lang="ru-RU" sz="2200" b="1" dirty="0" smtClean="0">
                <a:latin typeface="Comic Sans MS" pitchFamily="66" charset="0"/>
              </a:rPr>
              <a:t> </a:t>
            </a:r>
            <a:r>
              <a:rPr lang="ru-RU" sz="2200" b="1" dirty="0" err="1" smtClean="0">
                <a:latin typeface="Comic Sans MS" pitchFamily="66" charset="0"/>
              </a:rPr>
              <a:t>теж</a:t>
            </a:r>
            <a:r>
              <a:rPr lang="ru-RU" sz="2200" b="1" dirty="0" smtClean="0">
                <a:latin typeface="Comic Sans MS" pitchFamily="66" charset="0"/>
              </a:rPr>
              <a:t> брала участь у </a:t>
            </a:r>
            <a:r>
              <a:rPr lang="ru-RU" sz="2200" b="1" dirty="0" err="1" smtClean="0">
                <a:latin typeface="Comic Sans MS" pitchFamily="66" charset="0"/>
              </a:rPr>
              <a:t>вторгненні</a:t>
            </a:r>
            <a:r>
              <a:rPr lang="ru-RU" sz="2200" b="1" dirty="0" smtClean="0">
                <a:latin typeface="Comic Sans MS" pitchFamily="66" charset="0"/>
              </a:rPr>
              <a:t>. </a:t>
            </a:r>
            <a:r>
              <a:rPr lang="ru-RU" sz="2200" b="1" dirty="0" err="1" smtClean="0">
                <a:latin typeface="Comic Sans MS" pitchFamily="66" charset="0"/>
              </a:rPr>
              <a:t>Офіцери</a:t>
            </a:r>
            <a:r>
              <a:rPr lang="ru-RU" sz="2200" b="1" dirty="0" smtClean="0">
                <a:latin typeface="Comic Sans MS" pitchFamily="66" charset="0"/>
              </a:rPr>
              <a:t> 27-го танкового полку </a:t>
            </a:r>
            <a:r>
              <a:rPr lang="ru-RU" sz="2200" b="1" dirty="0" err="1" smtClean="0">
                <a:latin typeface="Comic Sans MS" pitchFamily="66" charset="0"/>
              </a:rPr>
              <a:t>Війська</a:t>
            </a:r>
            <a:r>
              <a:rPr lang="ru-RU" sz="2200" b="1" dirty="0" smtClean="0">
                <a:latin typeface="Comic Sans MS" pitchFamily="66" charset="0"/>
              </a:rPr>
              <a:t> </a:t>
            </a:r>
            <a:r>
              <a:rPr lang="ru-RU" sz="2200" b="1" dirty="0" err="1" smtClean="0">
                <a:latin typeface="Comic Sans MS" pitchFamily="66" charset="0"/>
              </a:rPr>
              <a:t>Польського</a:t>
            </a:r>
            <a:r>
              <a:rPr lang="ru-RU" sz="2200" b="1" dirty="0" smtClean="0">
                <a:latin typeface="Comic Sans MS" pitchFamily="66" charset="0"/>
              </a:rPr>
              <a:t> в </a:t>
            </a:r>
            <a:r>
              <a:rPr lang="ru-RU" sz="2200" b="1" dirty="0" err="1" smtClean="0">
                <a:latin typeface="Comic Sans MS" pitchFamily="66" charset="0"/>
              </a:rPr>
              <a:t>місті</a:t>
            </a:r>
            <a:r>
              <a:rPr lang="ru-RU" sz="2200" b="1" dirty="0" smtClean="0">
                <a:latin typeface="Comic Sans MS" pitchFamily="66" charset="0"/>
              </a:rPr>
              <a:t> </a:t>
            </a:r>
            <a:r>
              <a:rPr lang="ru-RU" sz="2200" b="1" dirty="0" err="1" smtClean="0">
                <a:latin typeface="Comic Sans MS" pitchFamily="66" charset="0"/>
              </a:rPr>
              <a:t>Ільник</a:t>
            </a:r>
            <a:endParaRPr lang="ru-RU" sz="2200" b="1" dirty="0">
              <a:latin typeface="Comic Sans MS" pitchFamily="66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http://his.img.pravda.com/images/doc/6/4/6407bae-01-asu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88640"/>
            <a:ext cx="8784976" cy="51845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Прямоугольник 2"/>
          <p:cNvSpPr/>
          <p:nvPr/>
        </p:nvSpPr>
        <p:spPr>
          <a:xfrm>
            <a:off x="0" y="4826675"/>
            <a:ext cx="9144000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err="1" smtClean="0">
                <a:latin typeface="Comic Sans MS" pitchFamily="66" charset="0"/>
              </a:rPr>
              <a:t>Радянські</a:t>
            </a:r>
            <a:r>
              <a:rPr lang="ru-RU" b="1" dirty="0" smtClean="0">
                <a:latin typeface="Comic Sans MS" pitchFamily="66" charset="0"/>
              </a:rPr>
              <a:t> </a:t>
            </a:r>
            <a:r>
              <a:rPr lang="ru-RU" b="1" dirty="0" err="1" smtClean="0">
                <a:latin typeface="Comic Sans MS" pitchFamily="66" charset="0"/>
              </a:rPr>
              <a:t>війська</a:t>
            </a:r>
            <a:r>
              <a:rPr lang="ru-RU" b="1" dirty="0" smtClean="0">
                <a:latin typeface="Comic Sans MS" pitchFamily="66" charset="0"/>
              </a:rPr>
              <a:t> на </a:t>
            </a:r>
            <a:r>
              <a:rPr lang="ru-RU" b="1" dirty="0" err="1" smtClean="0">
                <a:latin typeface="Comic Sans MS" pitchFamily="66" charset="0"/>
              </a:rPr>
              <a:t>вулицях</a:t>
            </a:r>
            <a:r>
              <a:rPr lang="ru-RU" b="1" dirty="0" smtClean="0">
                <a:latin typeface="Comic Sans MS" pitchFamily="66" charset="0"/>
              </a:rPr>
              <a:t> Праги. Верхи на </a:t>
            </a:r>
            <a:r>
              <a:rPr lang="ru-RU" b="1" dirty="0" err="1" smtClean="0">
                <a:latin typeface="Comic Sans MS" pitchFamily="66" charset="0"/>
              </a:rPr>
              <a:t>бронетехніці</a:t>
            </a:r>
            <a:r>
              <a:rPr lang="ru-RU" b="1" dirty="0" smtClean="0">
                <a:latin typeface="Comic Sans MS" pitchFamily="66" charset="0"/>
              </a:rPr>
              <a:t> - схоже, на </a:t>
            </a:r>
            <a:r>
              <a:rPr lang="ru-RU" b="1" dirty="0" err="1" smtClean="0">
                <a:latin typeface="Comic Sans MS" pitchFamily="66" charset="0"/>
              </a:rPr>
              <a:t>спеціально</a:t>
            </a:r>
            <a:r>
              <a:rPr lang="ru-RU" b="1" dirty="0" smtClean="0">
                <a:latin typeface="Comic Sans MS" pitchFamily="66" charset="0"/>
              </a:rPr>
              <a:t> </a:t>
            </a:r>
            <a:r>
              <a:rPr lang="ru-RU" b="1" dirty="0" err="1" smtClean="0">
                <a:latin typeface="Comic Sans MS" pitchFamily="66" charset="0"/>
              </a:rPr>
              <a:t>сконструйованій</a:t>
            </a:r>
            <a:r>
              <a:rPr lang="ru-RU" b="1" dirty="0" smtClean="0">
                <a:latin typeface="Comic Sans MS" pitchFamily="66" charset="0"/>
              </a:rPr>
              <a:t> для </a:t>
            </a:r>
            <a:r>
              <a:rPr lang="ru-RU" b="1" dirty="0" err="1" smtClean="0">
                <a:latin typeface="Comic Sans MS" pitchFamily="66" charset="0"/>
              </a:rPr>
              <a:t>десантних</a:t>
            </a:r>
            <a:r>
              <a:rPr lang="ru-RU" b="1" dirty="0" smtClean="0">
                <a:latin typeface="Comic Sans MS" pitchFamily="66" charset="0"/>
              </a:rPr>
              <a:t> </a:t>
            </a:r>
            <a:r>
              <a:rPr lang="ru-RU" b="1" dirty="0" err="1" smtClean="0">
                <a:latin typeface="Comic Sans MS" pitchFamily="66" charset="0"/>
              </a:rPr>
              <a:t>військ</a:t>
            </a:r>
            <a:r>
              <a:rPr lang="ru-RU" b="1" dirty="0" smtClean="0">
                <a:latin typeface="Comic Sans MS" pitchFamily="66" charset="0"/>
              </a:rPr>
              <a:t> </a:t>
            </a:r>
            <a:r>
              <a:rPr lang="ru-RU" b="1" dirty="0" err="1" smtClean="0">
                <a:latin typeface="Comic Sans MS" pitchFamily="66" charset="0"/>
              </a:rPr>
              <a:t>самоходці</a:t>
            </a:r>
            <a:r>
              <a:rPr lang="ru-RU" b="1" dirty="0" smtClean="0">
                <a:latin typeface="Comic Sans MS" pitchFamily="66" charset="0"/>
              </a:rPr>
              <a:t> АСУ-85. </a:t>
            </a:r>
            <a:r>
              <a:rPr lang="ru-RU" b="1" dirty="0" err="1" smtClean="0">
                <a:latin typeface="Comic Sans MS" pitchFamily="66" charset="0"/>
              </a:rPr>
              <a:t>Якщо</a:t>
            </a:r>
            <a:r>
              <a:rPr lang="ru-RU" b="1" dirty="0" smtClean="0">
                <a:latin typeface="Comic Sans MS" pitchFamily="66" charset="0"/>
              </a:rPr>
              <a:t> так, то </a:t>
            </a:r>
            <a:r>
              <a:rPr lang="ru-RU" b="1" dirty="0" err="1" smtClean="0">
                <a:latin typeface="Comic Sans MS" pitchFamily="66" charset="0"/>
              </a:rPr>
              <a:t>це</a:t>
            </a:r>
            <a:r>
              <a:rPr lang="ru-RU" b="1" dirty="0" smtClean="0">
                <a:latin typeface="Comic Sans MS" pitchFamily="66" charset="0"/>
              </a:rPr>
              <a:t> 7-ма </a:t>
            </a:r>
            <a:r>
              <a:rPr lang="ru-RU" b="1" dirty="0" err="1" smtClean="0">
                <a:latin typeface="Comic Sans MS" pitchFamily="66" charset="0"/>
              </a:rPr>
              <a:t>гвардійська</a:t>
            </a:r>
            <a:r>
              <a:rPr lang="ru-RU" b="1" dirty="0" smtClean="0">
                <a:latin typeface="Comic Sans MS" pitchFamily="66" charset="0"/>
              </a:rPr>
              <a:t> </a:t>
            </a:r>
            <a:r>
              <a:rPr lang="ru-RU" b="1" dirty="0" err="1" smtClean="0">
                <a:latin typeface="Comic Sans MS" pitchFamily="66" charset="0"/>
              </a:rPr>
              <a:t>десантна</a:t>
            </a:r>
            <a:r>
              <a:rPr lang="ru-RU" b="1" dirty="0" smtClean="0">
                <a:latin typeface="Comic Sans MS" pitchFamily="66" charset="0"/>
              </a:rPr>
              <a:t> </a:t>
            </a:r>
            <a:r>
              <a:rPr lang="ru-RU" b="1" dirty="0" err="1" smtClean="0">
                <a:latin typeface="Comic Sans MS" pitchFamily="66" charset="0"/>
              </a:rPr>
              <a:t>дивізія</a:t>
            </a:r>
            <a:r>
              <a:rPr lang="ru-RU" b="1" dirty="0" smtClean="0">
                <a:latin typeface="Comic Sans MS" pitchFamily="66" charset="0"/>
              </a:rPr>
              <a:t> </a:t>
            </a:r>
            <a:r>
              <a:rPr lang="ru-RU" b="1" dirty="0" err="1" smtClean="0">
                <a:latin typeface="Comic Sans MS" pitchFamily="66" charset="0"/>
              </a:rPr>
              <a:t>з</a:t>
            </a:r>
            <a:r>
              <a:rPr lang="ru-RU" b="1" dirty="0" smtClean="0">
                <a:latin typeface="Comic Sans MS" pitchFamily="66" charset="0"/>
              </a:rPr>
              <a:t> Каунаса. Ранок 21 </a:t>
            </a:r>
            <a:r>
              <a:rPr lang="ru-RU" b="1" dirty="0" err="1" smtClean="0">
                <a:latin typeface="Comic Sans MS" pitchFamily="66" charset="0"/>
              </a:rPr>
              <a:t>серпня</a:t>
            </a:r>
            <a:r>
              <a:rPr lang="ru-RU" b="1" dirty="0" smtClean="0">
                <a:latin typeface="Comic Sans MS" pitchFamily="66" charset="0"/>
              </a:rPr>
              <a:t>. В </a:t>
            </a:r>
            <a:r>
              <a:rPr lang="ru-RU" b="1" dirty="0" err="1" smtClean="0">
                <a:latin typeface="Comic Sans MS" pitchFamily="66" charset="0"/>
              </a:rPr>
              <a:t>цей</a:t>
            </a:r>
            <a:r>
              <a:rPr lang="ru-RU" b="1" dirty="0" smtClean="0">
                <a:latin typeface="Comic Sans MS" pitchFamily="66" charset="0"/>
              </a:rPr>
              <a:t> час десант уже </a:t>
            </a:r>
            <a:r>
              <a:rPr lang="ru-RU" b="1" dirty="0" err="1" smtClean="0">
                <a:latin typeface="Comic Sans MS" pitchFamily="66" charset="0"/>
              </a:rPr>
              <a:t>захопив</a:t>
            </a:r>
            <a:r>
              <a:rPr lang="ru-RU" b="1" dirty="0" smtClean="0">
                <a:latin typeface="Comic Sans MS" pitchFamily="66" charset="0"/>
              </a:rPr>
              <a:t> </a:t>
            </a:r>
            <a:r>
              <a:rPr lang="ru-RU" b="1" dirty="0" err="1" smtClean="0">
                <a:latin typeface="Comic Sans MS" pitchFamily="66" charset="0"/>
              </a:rPr>
              <a:t>будівлі</a:t>
            </a:r>
            <a:r>
              <a:rPr lang="ru-RU" b="1" dirty="0" smtClean="0">
                <a:latin typeface="Comic Sans MS" pitchFamily="66" charset="0"/>
              </a:rPr>
              <a:t> уряду. О 10-ій ранку </a:t>
            </a:r>
            <a:r>
              <a:rPr lang="ru-RU" b="1" dirty="0" err="1" smtClean="0">
                <a:latin typeface="Comic Sans MS" pitchFamily="66" charset="0"/>
              </a:rPr>
              <a:t>працівники</a:t>
            </a:r>
            <a:r>
              <a:rPr lang="ru-RU" b="1" dirty="0" smtClean="0">
                <a:latin typeface="Comic Sans MS" pitchFamily="66" charset="0"/>
              </a:rPr>
              <a:t> КГБ </a:t>
            </a:r>
            <a:r>
              <a:rPr lang="ru-RU" b="1" dirty="0" err="1" smtClean="0">
                <a:latin typeface="Comic Sans MS" pitchFamily="66" charset="0"/>
              </a:rPr>
              <a:t>завантажили</a:t>
            </a:r>
            <a:r>
              <a:rPr lang="ru-RU" b="1" dirty="0" smtClean="0">
                <a:latin typeface="Comic Sans MS" pitchFamily="66" charset="0"/>
              </a:rPr>
              <a:t> </a:t>
            </a:r>
            <a:r>
              <a:rPr lang="ru-RU" b="1" dirty="0" err="1" smtClean="0">
                <a:latin typeface="Comic Sans MS" pitchFamily="66" charset="0"/>
              </a:rPr>
              <a:t>партійне</a:t>
            </a:r>
            <a:r>
              <a:rPr lang="ru-RU" b="1" dirty="0" smtClean="0">
                <a:latin typeface="Comic Sans MS" pitchFamily="66" charset="0"/>
              </a:rPr>
              <a:t>, </a:t>
            </a:r>
            <a:r>
              <a:rPr lang="ru-RU" b="1" dirty="0" err="1" smtClean="0">
                <a:latin typeface="Comic Sans MS" pitchFamily="66" charset="0"/>
              </a:rPr>
              <a:t>урядове</a:t>
            </a:r>
            <a:r>
              <a:rPr lang="ru-RU" b="1" dirty="0" smtClean="0">
                <a:latin typeface="Comic Sans MS" pitchFamily="66" charset="0"/>
              </a:rPr>
              <a:t> </a:t>
            </a:r>
            <a:r>
              <a:rPr lang="ru-RU" b="1" dirty="0" err="1" smtClean="0">
                <a:latin typeface="Comic Sans MS" pitchFamily="66" charset="0"/>
              </a:rPr>
              <a:t>і</a:t>
            </a:r>
            <a:r>
              <a:rPr lang="ru-RU" b="1" dirty="0" smtClean="0">
                <a:latin typeface="Comic Sans MS" pitchFamily="66" charset="0"/>
              </a:rPr>
              <a:t> </a:t>
            </a:r>
            <a:r>
              <a:rPr lang="ru-RU" b="1" dirty="0" err="1" smtClean="0">
                <a:latin typeface="Comic Sans MS" pitchFamily="66" charset="0"/>
              </a:rPr>
              <a:t>парламентське</a:t>
            </a:r>
            <a:r>
              <a:rPr lang="ru-RU" b="1" dirty="0" smtClean="0">
                <a:latin typeface="Comic Sans MS" pitchFamily="66" charset="0"/>
              </a:rPr>
              <a:t> </a:t>
            </a:r>
            <a:r>
              <a:rPr lang="ru-RU" b="1" dirty="0" err="1" smtClean="0">
                <a:latin typeface="Comic Sans MS" pitchFamily="66" charset="0"/>
              </a:rPr>
              <a:t>керівництво</a:t>
            </a:r>
            <a:r>
              <a:rPr lang="ru-RU" b="1" dirty="0" smtClean="0">
                <a:latin typeface="Comic Sans MS" pitchFamily="66" charset="0"/>
              </a:rPr>
              <a:t> </a:t>
            </a:r>
            <a:r>
              <a:rPr lang="ru-RU" b="1" dirty="0" err="1" smtClean="0">
                <a:latin typeface="Comic Sans MS" pitchFamily="66" charset="0"/>
              </a:rPr>
              <a:t>соціалістичної</a:t>
            </a:r>
            <a:r>
              <a:rPr lang="ru-RU" b="1" dirty="0" smtClean="0">
                <a:latin typeface="Comic Sans MS" pitchFamily="66" charset="0"/>
              </a:rPr>
              <a:t> </a:t>
            </a:r>
            <a:r>
              <a:rPr lang="ru-RU" b="1" dirty="0" err="1" smtClean="0">
                <a:latin typeface="Comic Sans MS" pitchFamily="66" charset="0"/>
              </a:rPr>
              <a:t>Чехословаччини</a:t>
            </a:r>
            <a:r>
              <a:rPr lang="ru-RU" b="1" dirty="0" smtClean="0">
                <a:latin typeface="Comic Sans MS" pitchFamily="66" charset="0"/>
              </a:rPr>
              <a:t> у </a:t>
            </a:r>
            <a:r>
              <a:rPr lang="ru-RU" b="1" dirty="0" err="1" smtClean="0">
                <a:latin typeface="Comic Sans MS" pitchFamily="66" charset="0"/>
              </a:rPr>
              <a:t>десантні</a:t>
            </a:r>
            <a:r>
              <a:rPr lang="ru-RU" b="1" dirty="0" smtClean="0">
                <a:latin typeface="Comic Sans MS" pitchFamily="66" charset="0"/>
              </a:rPr>
              <a:t> </a:t>
            </a:r>
            <a:r>
              <a:rPr lang="ru-RU" b="1" dirty="0" err="1" smtClean="0">
                <a:latin typeface="Comic Sans MS" pitchFamily="66" charset="0"/>
              </a:rPr>
              <a:t>БТРи</a:t>
            </a:r>
            <a:r>
              <a:rPr lang="ru-RU" b="1" dirty="0" smtClean="0">
                <a:latin typeface="Comic Sans MS" pitchFamily="66" charset="0"/>
              </a:rPr>
              <a:t>, довезли на </a:t>
            </a:r>
            <a:r>
              <a:rPr lang="ru-RU" b="1" dirty="0" err="1" smtClean="0">
                <a:latin typeface="Comic Sans MS" pitchFamily="66" charset="0"/>
              </a:rPr>
              <a:t>аеродром</a:t>
            </a:r>
            <a:r>
              <a:rPr lang="ru-RU" b="1" dirty="0" smtClean="0">
                <a:latin typeface="Comic Sans MS" pitchFamily="66" charset="0"/>
              </a:rPr>
              <a:t>, посадили у </a:t>
            </a:r>
            <a:r>
              <a:rPr lang="ru-RU" b="1" dirty="0" err="1" smtClean="0">
                <a:latin typeface="Comic Sans MS" pitchFamily="66" charset="0"/>
              </a:rPr>
              <a:t>десантний</a:t>
            </a:r>
            <a:r>
              <a:rPr lang="ru-RU" b="1" dirty="0" smtClean="0">
                <a:latin typeface="Comic Sans MS" pitchFamily="66" charset="0"/>
              </a:rPr>
              <a:t> </a:t>
            </a:r>
            <a:r>
              <a:rPr lang="ru-RU" b="1" dirty="0" err="1" smtClean="0">
                <a:latin typeface="Comic Sans MS" pitchFamily="66" charset="0"/>
              </a:rPr>
              <a:t>літак</a:t>
            </a:r>
            <a:r>
              <a:rPr lang="ru-RU" b="1" dirty="0" smtClean="0">
                <a:latin typeface="Comic Sans MS" pitchFamily="66" charset="0"/>
              </a:rPr>
              <a:t> </a:t>
            </a:r>
            <a:r>
              <a:rPr lang="ru-RU" b="1" dirty="0" err="1" smtClean="0">
                <a:latin typeface="Comic Sans MS" pitchFamily="66" charset="0"/>
              </a:rPr>
              <a:t>і</a:t>
            </a:r>
            <a:r>
              <a:rPr lang="ru-RU" b="1" dirty="0" smtClean="0">
                <a:latin typeface="Comic Sans MS" pitchFamily="66" charset="0"/>
              </a:rPr>
              <a:t> </a:t>
            </a:r>
            <a:r>
              <a:rPr lang="ru-RU" b="1" dirty="0" err="1" smtClean="0">
                <a:latin typeface="Comic Sans MS" pitchFamily="66" charset="0"/>
              </a:rPr>
              <a:t>відправили</a:t>
            </a:r>
            <a:r>
              <a:rPr lang="ru-RU" b="1" dirty="0" smtClean="0">
                <a:latin typeface="Comic Sans MS" pitchFamily="66" charset="0"/>
              </a:rPr>
              <a:t> </a:t>
            </a:r>
            <a:r>
              <a:rPr lang="ru-RU" b="1" dirty="0" err="1" smtClean="0">
                <a:latin typeface="Comic Sans MS" pitchFamily="66" charset="0"/>
              </a:rPr>
              <a:t>у</a:t>
            </a:r>
            <a:r>
              <a:rPr lang="ru-RU" b="1" dirty="0" smtClean="0">
                <a:latin typeface="Comic Sans MS" pitchFamily="66" charset="0"/>
              </a:rPr>
              <a:t> Москву.</a:t>
            </a:r>
            <a:endParaRPr lang="ru-RU" b="1" dirty="0">
              <a:latin typeface="Comic Sans MS" pitchFamily="66" charset="0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http://his.img.pravda.com/images/doc/0/1/01ea861-kolona-taksi-fina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88640"/>
            <a:ext cx="8712968" cy="462495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Прямоугольник 2"/>
          <p:cNvSpPr/>
          <p:nvPr/>
        </p:nvSpPr>
        <p:spPr>
          <a:xfrm>
            <a:off x="251520" y="4653136"/>
            <a:ext cx="8892480" cy="21390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900" b="1" dirty="0" err="1" smtClean="0">
                <a:latin typeface="Comic Sans MS" pitchFamily="66" charset="0"/>
              </a:rPr>
              <a:t>Ніхто</a:t>
            </a:r>
            <a:r>
              <a:rPr lang="ru-RU" sz="1900" b="1" dirty="0" smtClean="0">
                <a:latin typeface="Comic Sans MS" pitchFamily="66" charset="0"/>
              </a:rPr>
              <a:t> </a:t>
            </a:r>
            <a:r>
              <a:rPr lang="ru-RU" sz="1900" b="1" dirty="0" err="1" smtClean="0">
                <a:latin typeface="Comic Sans MS" pitchFamily="66" charset="0"/>
              </a:rPr>
              <a:t>з</a:t>
            </a:r>
            <a:r>
              <a:rPr lang="ru-RU" sz="1900" b="1" dirty="0" smtClean="0">
                <a:latin typeface="Comic Sans MS" pitchFamily="66" charset="0"/>
              </a:rPr>
              <a:t> </a:t>
            </a:r>
            <a:r>
              <a:rPr lang="ru-RU" sz="1900" b="1" dirty="0" err="1" smtClean="0">
                <a:latin typeface="Comic Sans MS" pitchFamily="66" charset="0"/>
              </a:rPr>
              <a:t>чеських</a:t>
            </a:r>
            <a:r>
              <a:rPr lang="ru-RU" sz="1900" b="1" dirty="0" smtClean="0">
                <a:latin typeface="Comic Sans MS" pitchFamily="66" charset="0"/>
              </a:rPr>
              <a:t> </a:t>
            </a:r>
            <a:r>
              <a:rPr lang="ru-RU" sz="1900" b="1" dirty="0" err="1" smtClean="0">
                <a:latin typeface="Comic Sans MS" pitchFamily="66" charset="0"/>
              </a:rPr>
              <a:t>політиків</a:t>
            </a:r>
            <a:r>
              <a:rPr lang="ru-RU" sz="1900" b="1" dirty="0" smtClean="0">
                <a:latin typeface="Comic Sans MS" pitchFamily="66" charset="0"/>
              </a:rPr>
              <a:t> так </a:t>
            </a:r>
            <a:r>
              <a:rPr lang="ru-RU" sz="1900" b="1" dirty="0" err="1" smtClean="0">
                <a:latin typeface="Comic Sans MS" pitchFamily="66" charset="0"/>
              </a:rPr>
              <a:t>і</a:t>
            </a:r>
            <a:r>
              <a:rPr lang="ru-RU" sz="1900" b="1" dirty="0" smtClean="0">
                <a:latin typeface="Comic Sans MS" pitchFamily="66" charset="0"/>
              </a:rPr>
              <a:t> не </a:t>
            </a:r>
            <a:r>
              <a:rPr lang="ru-RU" sz="1900" b="1" dirty="0" err="1" smtClean="0">
                <a:latin typeface="Comic Sans MS" pitchFamily="66" charset="0"/>
              </a:rPr>
              <a:t>наважився</a:t>
            </a:r>
            <a:r>
              <a:rPr lang="ru-RU" sz="1900" b="1" dirty="0" smtClean="0">
                <a:latin typeface="Comic Sans MS" pitchFamily="66" charset="0"/>
              </a:rPr>
              <a:t> </a:t>
            </a:r>
            <a:r>
              <a:rPr lang="ru-RU" sz="1900" b="1" dirty="0" err="1" smtClean="0">
                <a:latin typeface="Comic Sans MS" pitchFamily="66" charset="0"/>
              </a:rPr>
              <a:t>створити</a:t>
            </a:r>
            <a:r>
              <a:rPr lang="ru-RU" sz="1900" b="1" dirty="0" smtClean="0">
                <a:latin typeface="Comic Sans MS" pitchFamily="66" charset="0"/>
              </a:rPr>
              <a:t> "</a:t>
            </a:r>
            <a:r>
              <a:rPr lang="ru-RU" sz="1900" b="1" dirty="0" err="1" smtClean="0">
                <a:latin typeface="Comic Sans MS" pitchFamily="66" charset="0"/>
              </a:rPr>
              <a:t>революційний</a:t>
            </a:r>
            <a:r>
              <a:rPr lang="ru-RU" sz="1900" b="1" dirty="0" smtClean="0">
                <a:latin typeface="Comic Sans MS" pitchFamily="66" charset="0"/>
              </a:rPr>
              <a:t> уряд". </a:t>
            </a:r>
            <a:r>
              <a:rPr lang="ru-RU" sz="1900" b="1" dirty="0" err="1" smtClean="0">
                <a:latin typeface="Comic Sans MS" pitchFamily="66" charset="0"/>
              </a:rPr>
              <a:t>З'їзд</a:t>
            </a:r>
            <a:r>
              <a:rPr lang="ru-RU" sz="1900" b="1" dirty="0" smtClean="0">
                <a:latin typeface="Comic Sans MS" pitchFamily="66" charset="0"/>
              </a:rPr>
              <a:t> КПЧС </a:t>
            </a:r>
            <a:r>
              <a:rPr lang="ru-RU" sz="1900" b="1" dirty="0" err="1" smtClean="0">
                <a:latin typeface="Comic Sans MS" pitchFamily="66" charset="0"/>
              </a:rPr>
              <a:t>підтримав</a:t>
            </a:r>
            <a:r>
              <a:rPr lang="ru-RU" sz="1900" b="1" dirty="0" smtClean="0">
                <a:latin typeface="Comic Sans MS" pitchFamily="66" charset="0"/>
              </a:rPr>
              <a:t> </a:t>
            </a:r>
            <a:r>
              <a:rPr lang="ru-RU" sz="1900" b="1" dirty="0" err="1" smtClean="0">
                <a:latin typeface="Comic Sans MS" pitchFamily="66" charset="0"/>
              </a:rPr>
              <a:t>Дубчека</a:t>
            </a:r>
            <a:r>
              <a:rPr lang="ru-RU" sz="1900" b="1" dirty="0" smtClean="0">
                <a:latin typeface="Comic Sans MS" pitchFamily="66" charset="0"/>
              </a:rPr>
              <a:t>. </a:t>
            </a:r>
            <a:r>
              <a:rPr lang="ru-RU" sz="1900" b="1" dirty="0" err="1" smtClean="0">
                <a:latin typeface="Comic Sans MS" pitchFamily="66" charset="0"/>
              </a:rPr>
              <a:t>Шокований</a:t>
            </a:r>
            <a:r>
              <a:rPr lang="ru-RU" sz="1900" b="1" dirty="0" smtClean="0">
                <a:latin typeface="Comic Sans MS" pitchFamily="66" charset="0"/>
              </a:rPr>
              <a:t> Кремль </a:t>
            </a:r>
            <a:r>
              <a:rPr lang="ru-RU" sz="1900" b="1" dirty="0" err="1" smtClean="0">
                <a:latin typeface="Comic Sans MS" pitchFamily="66" charset="0"/>
              </a:rPr>
              <a:t>погодився</a:t>
            </a:r>
            <a:r>
              <a:rPr lang="ru-RU" sz="1900" b="1" dirty="0" smtClean="0">
                <a:latin typeface="Comic Sans MS" pitchFamily="66" charset="0"/>
              </a:rPr>
              <a:t> </a:t>
            </a:r>
            <a:r>
              <a:rPr lang="ru-RU" sz="1900" b="1" dirty="0" err="1" smtClean="0">
                <a:latin typeface="Comic Sans MS" pitchFamily="66" charset="0"/>
              </a:rPr>
              <a:t>залишити</a:t>
            </a:r>
            <a:r>
              <a:rPr lang="ru-RU" sz="1900" b="1" dirty="0" smtClean="0">
                <a:latin typeface="Comic Sans MS" pitchFamily="66" charset="0"/>
              </a:rPr>
              <a:t> </a:t>
            </a:r>
            <a:r>
              <a:rPr lang="ru-RU" sz="1900" b="1" dirty="0" err="1" smtClean="0">
                <a:latin typeface="Comic Sans MS" pitchFamily="66" charset="0"/>
              </a:rPr>
              <a:t>його</a:t>
            </a:r>
            <a:r>
              <a:rPr lang="ru-RU" sz="1900" b="1" dirty="0" smtClean="0">
                <a:latin typeface="Comic Sans MS" pitchFamily="66" charset="0"/>
              </a:rPr>
              <a:t> команду при </a:t>
            </a:r>
            <a:r>
              <a:rPr lang="ru-RU" sz="1900" b="1" dirty="0" err="1" smtClean="0">
                <a:latin typeface="Comic Sans MS" pitchFamily="66" charset="0"/>
              </a:rPr>
              <a:t>владі</a:t>
            </a:r>
            <a:r>
              <a:rPr lang="ru-RU" sz="1900" b="1" dirty="0" smtClean="0">
                <a:latin typeface="Comic Sans MS" pitchFamily="66" charset="0"/>
              </a:rPr>
              <a:t>, </a:t>
            </a:r>
            <a:r>
              <a:rPr lang="ru-RU" sz="1900" b="1" dirty="0" err="1" smtClean="0">
                <a:latin typeface="Comic Sans MS" pitchFamily="66" charset="0"/>
              </a:rPr>
              <a:t>пообіцявши</a:t>
            </a:r>
            <a:r>
              <a:rPr lang="ru-RU" sz="1900" b="1" dirty="0" smtClean="0">
                <a:latin typeface="Comic Sans MS" pitchFamily="66" charset="0"/>
              </a:rPr>
              <a:t> </a:t>
            </a:r>
            <a:r>
              <a:rPr lang="ru-RU" sz="1900" b="1" dirty="0" err="1" smtClean="0">
                <a:latin typeface="Comic Sans MS" pitchFamily="66" charset="0"/>
              </a:rPr>
              <a:t>вивести</a:t>
            </a:r>
            <a:r>
              <a:rPr lang="ru-RU" sz="1900" b="1" dirty="0" smtClean="0">
                <a:latin typeface="Comic Sans MS" pitchFamily="66" charset="0"/>
              </a:rPr>
              <a:t> </a:t>
            </a:r>
            <a:r>
              <a:rPr lang="ru-RU" sz="1900" b="1" dirty="0" err="1" smtClean="0">
                <a:latin typeface="Comic Sans MS" pitchFamily="66" charset="0"/>
              </a:rPr>
              <a:t>армію</a:t>
            </a:r>
            <a:r>
              <a:rPr lang="ru-RU" sz="1900" b="1" dirty="0" smtClean="0">
                <a:latin typeface="Comic Sans MS" pitchFamily="66" charset="0"/>
              </a:rPr>
              <a:t>.</a:t>
            </a:r>
            <a:br>
              <a:rPr lang="ru-RU" sz="1900" b="1" dirty="0" smtClean="0">
                <a:latin typeface="Comic Sans MS" pitchFamily="66" charset="0"/>
              </a:rPr>
            </a:br>
            <a:r>
              <a:rPr lang="ru-RU" sz="1900" b="1" dirty="0" smtClean="0">
                <a:latin typeface="Comic Sans MS" pitchFamily="66" charset="0"/>
              </a:rPr>
              <a:t>У </a:t>
            </a:r>
            <a:r>
              <a:rPr lang="ru-RU" sz="1900" b="1" dirty="0" err="1" smtClean="0">
                <a:latin typeface="Comic Sans MS" pitchFamily="66" charset="0"/>
              </a:rPr>
              <a:t>вересні</a:t>
            </a:r>
            <a:r>
              <a:rPr lang="ru-RU" sz="1900" b="1" dirty="0" smtClean="0">
                <a:latin typeface="Comic Sans MS" pitchFamily="66" charset="0"/>
              </a:rPr>
              <a:t> 1968-го </a:t>
            </a:r>
            <a:r>
              <a:rPr lang="ru-RU" sz="1900" b="1" dirty="0" err="1" smtClean="0">
                <a:latin typeface="Comic Sans MS" pitchFamily="66" charset="0"/>
              </a:rPr>
              <a:t>радянські</a:t>
            </a:r>
            <a:r>
              <a:rPr lang="ru-RU" sz="1900" b="1" dirty="0" smtClean="0">
                <a:latin typeface="Comic Sans MS" pitchFamily="66" charset="0"/>
              </a:rPr>
              <a:t> танки </a:t>
            </a:r>
            <a:r>
              <a:rPr lang="ru-RU" sz="1900" b="1" dirty="0" err="1" smtClean="0">
                <a:latin typeface="Comic Sans MS" pitchFamily="66" charset="0"/>
              </a:rPr>
              <a:t>залишили</a:t>
            </a:r>
            <a:r>
              <a:rPr lang="ru-RU" sz="1900" b="1" dirty="0" smtClean="0">
                <a:latin typeface="Comic Sans MS" pitchFamily="66" charset="0"/>
              </a:rPr>
              <a:t> Прагу.</a:t>
            </a:r>
            <a:br>
              <a:rPr lang="ru-RU" sz="1900" b="1" dirty="0" smtClean="0">
                <a:latin typeface="Comic Sans MS" pitchFamily="66" charset="0"/>
              </a:rPr>
            </a:br>
            <a:r>
              <a:rPr lang="ru-RU" sz="1900" b="1" dirty="0" smtClean="0">
                <a:latin typeface="Comic Sans MS" pitchFamily="66" charset="0"/>
              </a:rPr>
              <a:t>Але не </a:t>
            </a:r>
            <a:r>
              <a:rPr lang="ru-RU" sz="1900" b="1" dirty="0" err="1" smtClean="0">
                <a:latin typeface="Comic Sans MS" pitchFamily="66" charset="0"/>
              </a:rPr>
              <a:t>Чехословаччину</a:t>
            </a:r>
            <a:r>
              <a:rPr lang="ru-RU" sz="1900" b="1" dirty="0" smtClean="0">
                <a:latin typeface="Comic Sans MS" pitchFamily="66" charset="0"/>
              </a:rPr>
              <a:t>. У </a:t>
            </a:r>
            <a:r>
              <a:rPr lang="ru-RU" sz="1900" b="1" dirty="0" err="1" smtClean="0">
                <a:latin typeface="Comic Sans MS" pitchFamily="66" charset="0"/>
              </a:rPr>
              <a:t>країні</a:t>
            </a:r>
            <a:r>
              <a:rPr lang="ru-RU" sz="1900" b="1" dirty="0" smtClean="0">
                <a:latin typeface="Comic Sans MS" pitchFamily="66" charset="0"/>
              </a:rPr>
              <a:t> </a:t>
            </a:r>
            <a:r>
              <a:rPr lang="ru-RU" sz="1900" b="1" dirty="0" err="1" smtClean="0">
                <a:latin typeface="Comic Sans MS" pitchFamily="66" charset="0"/>
              </a:rPr>
              <a:t>залишилася</a:t>
            </a:r>
            <a:r>
              <a:rPr lang="ru-RU" sz="1900" b="1" dirty="0" smtClean="0">
                <a:latin typeface="Comic Sans MS" pitchFamily="66" charset="0"/>
              </a:rPr>
              <a:t> так звана "Центральна </a:t>
            </a:r>
            <a:r>
              <a:rPr lang="ru-RU" sz="1900" b="1" dirty="0" err="1" smtClean="0">
                <a:latin typeface="Comic Sans MS" pitchFamily="66" charset="0"/>
              </a:rPr>
              <a:t>група</a:t>
            </a:r>
            <a:r>
              <a:rPr lang="ru-RU" sz="1900" b="1" dirty="0" smtClean="0">
                <a:latin typeface="Comic Sans MS" pitchFamily="66" charset="0"/>
              </a:rPr>
              <a:t> </a:t>
            </a:r>
            <a:r>
              <a:rPr lang="ru-RU" sz="1900" b="1" dirty="0" err="1" smtClean="0">
                <a:latin typeface="Comic Sans MS" pitchFamily="66" charset="0"/>
              </a:rPr>
              <a:t>військ</a:t>
            </a:r>
            <a:r>
              <a:rPr lang="ru-RU" sz="1900" b="1" dirty="0" smtClean="0">
                <a:latin typeface="Comic Sans MS" pitchFamily="66" charset="0"/>
              </a:rPr>
              <a:t>" СРСР - 150 </a:t>
            </a:r>
            <a:r>
              <a:rPr lang="ru-RU" sz="1900" b="1" dirty="0" err="1" smtClean="0">
                <a:latin typeface="Comic Sans MS" pitchFamily="66" charset="0"/>
              </a:rPr>
              <a:t>тисяч</a:t>
            </a:r>
            <a:r>
              <a:rPr lang="ru-RU" sz="1900" b="1" dirty="0" smtClean="0">
                <a:latin typeface="Comic Sans MS" pitchFamily="66" charset="0"/>
              </a:rPr>
              <a:t> </a:t>
            </a:r>
            <a:r>
              <a:rPr lang="ru-RU" sz="1900" b="1" dirty="0" err="1" smtClean="0">
                <a:latin typeface="Comic Sans MS" pitchFamily="66" charset="0"/>
              </a:rPr>
              <a:t>солдатів</a:t>
            </a:r>
            <a:r>
              <a:rPr lang="ru-RU" sz="1900" b="1" dirty="0" smtClean="0">
                <a:latin typeface="Comic Sans MS" pitchFamily="66" charset="0"/>
              </a:rPr>
              <a:t>. За </a:t>
            </a:r>
            <a:r>
              <a:rPr lang="ru-RU" sz="1900" b="1" dirty="0" err="1" smtClean="0">
                <a:latin typeface="Comic Sans MS" pitchFamily="66" charset="0"/>
              </a:rPr>
              <a:t>рік</a:t>
            </a:r>
            <a:r>
              <a:rPr lang="ru-RU" sz="1900" b="1" dirty="0" smtClean="0">
                <a:latin typeface="Comic Sans MS" pitchFamily="66" charset="0"/>
              </a:rPr>
              <a:t> </a:t>
            </a:r>
            <a:r>
              <a:rPr lang="ru-RU" sz="1900" b="1" dirty="0" err="1" smtClean="0">
                <a:latin typeface="Comic Sans MS" pitchFamily="66" charset="0"/>
              </a:rPr>
              <a:t>Дубчека</a:t>
            </a:r>
            <a:r>
              <a:rPr lang="ru-RU" sz="1900" b="1" dirty="0" smtClean="0">
                <a:latin typeface="Comic Sans MS" pitchFamily="66" charset="0"/>
              </a:rPr>
              <a:t> </a:t>
            </a:r>
            <a:r>
              <a:rPr lang="ru-RU" sz="1900" b="1" dirty="0" err="1" smtClean="0">
                <a:latin typeface="Comic Sans MS" pitchFamily="66" charset="0"/>
              </a:rPr>
              <a:t>і</a:t>
            </a:r>
            <a:r>
              <a:rPr lang="ru-RU" sz="1900" b="1" dirty="0" smtClean="0">
                <a:latin typeface="Comic Sans MS" pitchFamily="66" charset="0"/>
              </a:rPr>
              <a:t> Слободу </a:t>
            </a:r>
            <a:r>
              <a:rPr lang="ru-RU" sz="1900" b="1" dirty="0" err="1" smtClean="0">
                <a:latin typeface="Comic Sans MS" pitchFamily="66" charset="0"/>
              </a:rPr>
              <a:t>відправили</a:t>
            </a:r>
            <a:r>
              <a:rPr lang="ru-RU" sz="1900" b="1" dirty="0" smtClean="0">
                <a:latin typeface="Comic Sans MS" pitchFamily="66" charset="0"/>
              </a:rPr>
              <a:t> у </a:t>
            </a:r>
            <a:r>
              <a:rPr lang="ru-RU" sz="1900" b="1" dirty="0" err="1" smtClean="0">
                <a:latin typeface="Comic Sans MS" pitchFamily="66" charset="0"/>
              </a:rPr>
              <a:t>відставку</a:t>
            </a:r>
            <a:r>
              <a:rPr lang="ru-RU" sz="1900" b="1" dirty="0" smtClean="0">
                <a:latin typeface="Comic Sans MS" pitchFamily="66" charset="0"/>
              </a:rPr>
              <a:t>, "</a:t>
            </a:r>
            <a:r>
              <a:rPr lang="ru-RU" sz="1900" b="1" dirty="0" err="1" smtClean="0">
                <a:latin typeface="Comic Sans MS" pitchFamily="66" charset="0"/>
              </a:rPr>
              <a:t>Празька</a:t>
            </a:r>
            <a:r>
              <a:rPr lang="ru-RU" sz="1900" b="1" dirty="0" smtClean="0">
                <a:latin typeface="Comic Sans MS" pitchFamily="66" charset="0"/>
              </a:rPr>
              <a:t> весна" </a:t>
            </a:r>
            <a:r>
              <a:rPr lang="ru-RU" sz="1900" b="1" dirty="0" err="1" smtClean="0">
                <a:latin typeface="Comic Sans MS" pitchFamily="66" charset="0"/>
              </a:rPr>
              <a:t>закінчилася</a:t>
            </a:r>
            <a:r>
              <a:rPr lang="ru-RU" sz="1900" b="1" dirty="0" smtClean="0">
                <a:latin typeface="Comic Sans MS" pitchFamily="66" charset="0"/>
              </a:rPr>
              <a:t>.</a:t>
            </a:r>
            <a:endParaRPr lang="ru-RU" sz="1900" b="1" dirty="0">
              <a:latin typeface="Comic Sans MS" pitchFamily="66" charset="0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http://his.img.pravda.com/images/doc/2/1/218ef94-1989-dubcek-have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88640"/>
            <a:ext cx="8784976" cy="52565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Прямоугольник 2"/>
          <p:cNvSpPr/>
          <p:nvPr/>
        </p:nvSpPr>
        <p:spPr>
          <a:xfrm>
            <a:off x="251520" y="5373216"/>
            <a:ext cx="864096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latin typeface="Comic Sans MS" pitchFamily="66" charset="0"/>
              </a:rPr>
              <a:t>1989 </a:t>
            </a:r>
            <a:r>
              <a:rPr lang="ru-RU" sz="2000" b="1" dirty="0" err="1" smtClean="0">
                <a:latin typeface="Comic Sans MS" pitchFamily="66" charset="0"/>
              </a:rPr>
              <a:t>рік</a:t>
            </a:r>
            <a:r>
              <a:rPr lang="ru-RU" sz="2000" b="1" dirty="0" smtClean="0">
                <a:latin typeface="Comic Sans MS" pitchFamily="66" charset="0"/>
              </a:rPr>
              <a:t>, "</a:t>
            </a:r>
            <a:r>
              <a:rPr lang="ru-RU" sz="2000" b="1" dirty="0" err="1" smtClean="0">
                <a:latin typeface="Comic Sans MS" pitchFamily="66" charset="0"/>
              </a:rPr>
              <a:t>оксамитова</a:t>
            </a:r>
            <a:r>
              <a:rPr lang="ru-RU" sz="2000" b="1" dirty="0" smtClean="0">
                <a:latin typeface="Comic Sans MS" pitchFamily="66" charset="0"/>
              </a:rPr>
              <a:t> </a:t>
            </a:r>
            <a:r>
              <a:rPr lang="ru-RU" sz="2000" b="1" dirty="0" err="1" smtClean="0">
                <a:latin typeface="Comic Sans MS" pitchFamily="66" charset="0"/>
              </a:rPr>
              <a:t>революція</a:t>
            </a:r>
            <a:r>
              <a:rPr lang="ru-RU" sz="2000" b="1" dirty="0" smtClean="0">
                <a:latin typeface="Comic Sans MS" pitchFamily="66" charset="0"/>
              </a:rPr>
              <a:t>" у </a:t>
            </a:r>
            <a:r>
              <a:rPr lang="ru-RU" sz="2000" b="1" dirty="0" err="1" smtClean="0">
                <a:latin typeface="Comic Sans MS" pitchFamily="66" charset="0"/>
              </a:rPr>
              <a:t>Празі</a:t>
            </a:r>
            <a:r>
              <a:rPr lang="ru-RU" sz="2000" b="1" dirty="0" smtClean="0">
                <a:latin typeface="Comic Sans MS" pitchFamily="66" charset="0"/>
              </a:rPr>
              <a:t>.</a:t>
            </a:r>
            <a:br>
              <a:rPr lang="ru-RU" sz="2000" b="1" dirty="0" smtClean="0">
                <a:latin typeface="Comic Sans MS" pitchFamily="66" charset="0"/>
              </a:rPr>
            </a:br>
            <a:r>
              <a:rPr lang="ru-RU" sz="2000" b="1" dirty="0" err="1" smtClean="0">
                <a:latin typeface="Comic Sans MS" pitchFamily="66" charset="0"/>
              </a:rPr>
              <a:t>Дубчек</a:t>
            </a:r>
            <a:r>
              <a:rPr lang="ru-RU" sz="2000" b="1" dirty="0" smtClean="0">
                <a:latin typeface="Comic Sans MS" pitchFamily="66" charset="0"/>
              </a:rPr>
              <a:t> </a:t>
            </a:r>
            <a:r>
              <a:rPr lang="ru-RU" sz="2000" b="1" dirty="0" err="1" smtClean="0">
                <a:latin typeface="Comic Sans MS" pitchFamily="66" charset="0"/>
              </a:rPr>
              <a:t>і</a:t>
            </a:r>
            <a:r>
              <a:rPr lang="ru-RU" sz="2000" b="1" dirty="0" smtClean="0">
                <a:latin typeface="Comic Sans MS" pitchFamily="66" charset="0"/>
              </a:rPr>
              <a:t> </a:t>
            </a:r>
            <a:r>
              <a:rPr lang="ru-RU" sz="2000" b="1" dirty="0" err="1" smtClean="0">
                <a:latin typeface="Comic Sans MS" pitchFamily="66" charset="0"/>
              </a:rPr>
              <a:t>майбутній</a:t>
            </a:r>
            <a:r>
              <a:rPr lang="ru-RU" sz="2000" b="1" dirty="0" smtClean="0">
                <a:latin typeface="Comic Sans MS" pitchFamily="66" charset="0"/>
              </a:rPr>
              <a:t> перший президент </a:t>
            </a:r>
            <a:r>
              <a:rPr lang="ru-RU" sz="2000" b="1" dirty="0" err="1" smtClean="0">
                <a:latin typeface="Comic Sans MS" pitchFamily="66" charset="0"/>
              </a:rPr>
              <a:t>Чехії</a:t>
            </a:r>
            <a:r>
              <a:rPr lang="ru-RU" sz="2000" b="1" dirty="0" smtClean="0">
                <a:latin typeface="Comic Sans MS" pitchFamily="66" charset="0"/>
              </a:rPr>
              <a:t> </a:t>
            </a:r>
            <a:r>
              <a:rPr lang="ru-RU" sz="2000" b="1" dirty="0" err="1" smtClean="0">
                <a:latin typeface="Comic Sans MS" pitchFamily="66" charset="0"/>
              </a:rPr>
              <a:t>Вацлав</a:t>
            </a:r>
            <a:r>
              <a:rPr lang="ru-RU" sz="2000" b="1" dirty="0" smtClean="0">
                <a:latin typeface="Comic Sans MS" pitchFamily="66" charset="0"/>
              </a:rPr>
              <a:t> </a:t>
            </a:r>
            <a:r>
              <a:rPr lang="ru-RU" sz="2000" b="1" dirty="0" err="1" smtClean="0">
                <a:latin typeface="Comic Sans MS" pitchFamily="66" charset="0"/>
              </a:rPr>
              <a:t>Гавел</a:t>
            </a:r>
            <a:r>
              <a:rPr lang="ru-RU" sz="2000" b="1" dirty="0" smtClean="0">
                <a:latin typeface="Comic Sans MS" pitchFamily="66" charset="0"/>
              </a:rPr>
              <a:t> </a:t>
            </a:r>
            <a:r>
              <a:rPr lang="ru-RU" sz="2000" b="1" dirty="0" err="1" smtClean="0">
                <a:latin typeface="Comic Sans MS" pitchFamily="66" charset="0"/>
              </a:rPr>
              <a:t>вітають</a:t>
            </a:r>
            <a:r>
              <a:rPr lang="ru-RU" sz="2000" b="1" dirty="0" smtClean="0">
                <a:latin typeface="Comic Sans MS" pitchFamily="66" charset="0"/>
              </a:rPr>
              <a:t> </a:t>
            </a:r>
            <a:r>
              <a:rPr lang="ru-RU" sz="2000" b="1" dirty="0" err="1" smtClean="0">
                <a:latin typeface="Comic Sans MS" pitchFamily="66" charset="0"/>
              </a:rPr>
              <a:t>натовп</a:t>
            </a:r>
            <a:r>
              <a:rPr lang="ru-RU" sz="2000" b="1" dirty="0" smtClean="0">
                <a:latin typeface="Comic Sans MS" pitchFamily="66" charset="0"/>
              </a:rPr>
              <a:t> </a:t>
            </a:r>
            <a:r>
              <a:rPr lang="ru-RU" sz="2000" b="1" dirty="0" err="1" smtClean="0">
                <a:latin typeface="Comic Sans MS" pitchFamily="66" charset="0"/>
              </a:rPr>
              <a:t>демонстрантів</a:t>
            </a:r>
            <a:r>
              <a:rPr lang="ru-RU" sz="2000" b="1" dirty="0" smtClean="0">
                <a:latin typeface="Comic Sans MS" pitchFamily="66" charset="0"/>
              </a:rPr>
              <a:t>. Через </a:t>
            </a:r>
            <a:r>
              <a:rPr lang="ru-RU" sz="2000" b="1" dirty="0" err="1" smtClean="0">
                <a:latin typeface="Comic Sans MS" pitchFamily="66" charset="0"/>
              </a:rPr>
              <a:t>півтора</a:t>
            </a:r>
            <a:r>
              <a:rPr lang="ru-RU" sz="2000" b="1" dirty="0" smtClean="0">
                <a:latin typeface="Comic Sans MS" pitchFamily="66" charset="0"/>
              </a:rPr>
              <a:t> роки </a:t>
            </a:r>
            <a:r>
              <a:rPr lang="ru-RU" sz="2000" b="1" dirty="0" err="1" smtClean="0">
                <a:latin typeface="Comic Sans MS" pitchFamily="66" charset="0"/>
              </a:rPr>
              <a:t>радянські</a:t>
            </a:r>
            <a:r>
              <a:rPr lang="ru-RU" sz="2000" b="1" dirty="0" smtClean="0">
                <a:latin typeface="Comic Sans MS" pitchFamily="66" charset="0"/>
              </a:rPr>
              <a:t> </a:t>
            </a:r>
            <a:r>
              <a:rPr lang="ru-RU" sz="2000" b="1" dirty="0" err="1" smtClean="0">
                <a:latin typeface="Comic Sans MS" pitchFamily="66" charset="0"/>
              </a:rPr>
              <a:t>війська</a:t>
            </a:r>
            <a:r>
              <a:rPr lang="ru-RU" sz="2000" b="1" dirty="0" smtClean="0">
                <a:latin typeface="Comic Sans MS" pitchFamily="66" charset="0"/>
              </a:rPr>
              <a:t> </a:t>
            </a:r>
            <a:r>
              <a:rPr lang="ru-RU" sz="2000" b="1" dirty="0" err="1" smtClean="0">
                <a:latin typeface="Comic Sans MS" pitchFamily="66" charset="0"/>
              </a:rPr>
              <a:t>залишать</a:t>
            </a:r>
            <a:r>
              <a:rPr lang="ru-RU" sz="2000" b="1" dirty="0" smtClean="0">
                <a:latin typeface="Comic Sans MS" pitchFamily="66" charset="0"/>
              </a:rPr>
              <a:t> </a:t>
            </a:r>
            <a:r>
              <a:rPr lang="ru-RU" sz="2000" b="1" dirty="0" err="1" smtClean="0">
                <a:latin typeface="Comic Sans MS" pitchFamily="66" charset="0"/>
              </a:rPr>
              <a:t>Чехословаччину</a:t>
            </a:r>
            <a:r>
              <a:rPr lang="ru-RU" sz="2000" b="1" dirty="0" smtClean="0">
                <a:latin typeface="Comic Sans MS" pitchFamily="66" charset="0"/>
              </a:rPr>
              <a:t>. "</a:t>
            </a:r>
            <a:r>
              <a:rPr lang="ru-RU" sz="2000" b="1" dirty="0" err="1" smtClean="0">
                <a:latin typeface="Comic Sans MS" pitchFamily="66" charset="0"/>
              </a:rPr>
              <a:t>Празька</a:t>
            </a:r>
            <a:r>
              <a:rPr lang="ru-RU" sz="2000" b="1" dirty="0" smtClean="0">
                <a:latin typeface="Comic Sans MS" pitchFamily="66" charset="0"/>
              </a:rPr>
              <a:t> весна" </a:t>
            </a:r>
            <a:r>
              <a:rPr lang="ru-RU" sz="2000" b="1" dirty="0" err="1" smtClean="0">
                <a:latin typeface="Comic Sans MS" pitchFamily="66" charset="0"/>
              </a:rPr>
              <a:t>переможе</a:t>
            </a:r>
            <a:r>
              <a:rPr lang="ru-RU" sz="2000" b="1" dirty="0" smtClean="0">
                <a:latin typeface="Comic Sans MS" pitchFamily="66" charset="0"/>
              </a:rPr>
              <a:t>.</a:t>
            </a:r>
            <a:endParaRPr lang="ru-RU" sz="2000" b="1" dirty="0">
              <a:latin typeface="Comic Sans MS" pitchFamily="66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http://his.img.pravda.com/images/doc/d/b/db7becf-dubcek-sloboda-ceausesku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88641"/>
            <a:ext cx="8784976" cy="47525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Прямоугольник 2"/>
          <p:cNvSpPr/>
          <p:nvPr/>
        </p:nvSpPr>
        <p:spPr>
          <a:xfrm>
            <a:off x="179512" y="4826675"/>
            <a:ext cx="8964488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latin typeface="Comic Sans MS" pitchFamily="66" charset="0"/>
              </a:rPr>
              <a:t>Прага, </a:t>
            </a:r>
            <a:r>
              <a:rPr lang="ru-RU" b="1" dirty="0" err="1" smtClean="0">
                <a:latin typeface="Comic Sans MS" pitchFamily="66" charset="0"/>
              </a:rPr>
              <a:t>серпень</a:t>
            </a:r>
            <a:r>
              <a:rPr lang="ru-RU" b="1" dirty="0" smtClean="0">
                <a:latin typeface="Comic Sans MS" pitchFamily="66" charset="0"/>
              </a:rPr>
              <a:t> 1968 року, за </a:t>
            </a:r>
            <a:r>
              <a:rPr lang="ru-RU" b="1" dirty="0" err="1" smtClean="0">
                <a:latin typeface="Comic Sans MS" pitchFamily="66" charset="0"/>
              </a:rPr>
              <a:t>кілька</a:t>
            </a:r>
            <a:r>
              <a:rPr lang="ru-RU" b="1" dirty="0" smtClean="0">
                <a:latin typeface="Comic Sans MS" pitchFamily="66" charset="0"/>
              </a:rPr>
              <a:t> </a:t>
            </a:r>
            <a:r>
              <a:rPr lang="ru-RU" b="1" dirty="0" err="1" smtClean="0">
                <a:latin typeface="Comic Sans MS" pitchFamily="66" charset="0"/>
              </a:rPr>
              <a:t>днів</a:t>
            </a:r>
            <a:r>
              <a:rPr lang="ru-RU" b="1" dirty="0" smtClean="0">
                <a:latin typeface="Comic Sans MS" pitchFamily="66" charset="0"/>
              </a:rPr>
              <a:t> до </a:t>
            </a:r>
            <a:r>
              <a:rPr lang="ru-RU" b="1" dirty="0" err="1" smtClean="0">
                <a:latin typeface="Comic Sans MS" pitchFamily="66" charset="0"/>
              </a:rPr>
              <a:t>радянського</a:t>
            </a:r>
            <a:r>
              <a:rPr lang="ru-RU" b="1" dirty="0" smtClean="0">
                <a:latin typeface="Comic Sans MS" pitchFamily="66" charset="0"/>
              </a:rPr>
              <a:t> </a:t>
            </a:r>
            <a:r>
              <a:rPr lang="ru-RU" b="1" dirty="0" err="1" smtClean="0">
                <a:latin typeface="Comic Sans MS" pitchFamily="66" charset="0"/>
              </a:rPr>
              <a:t>вторгнення</a:t>
            </a:r>
            <a:r>
              <a:rPr lang="ru-RU" b="1" dirty="0" smtClean="0">
                <a:latin typeface="Comic Sans MS" pitchFamily="66" charset="0"/>
              </a:rPr>
              <a:t>. </a:t>
            </a:r>
            <a:r>
              <a:rPr lang="ru-RU" b="1" dirty="0" err="1" smtClean="0">
                <a:latin typeface="Comic Sans MS" pitchFamily="66" charset="0"/>
              </a:rPr>
              <a:t>Ліворуч</a:t>
            </a:r>
            <a:r>
              <a:rPr lang="ru-RU" b="1" dirty="0" smtClean="0">
                <a:latin typeface="Comic Sans MS" pitchFamily="66" charset="0"/>
              </a:rPr>
              <a:t> у </a:t>
            </a:r>
            <a:r>
              <a:rPr lang="ru-RU" b="1" dirty="0" err="1" smtClean="0">
                <a:latin typeface="Comic Sans MS" pitchFamily="66" charset="0"/>
              </a:rPr>
              <a:t>першому</a:t>
            </a:r>
            <a:r>
              <a:rPr lang="ru-RU" b="1" dirty="0" smtClean="0">
                <a:latin typeface="Comic Sans MS" pitchFamily="66" charset="0"/>
              </a:rPr>
              <a:t> ряду - </a:t>
            </a:r>
            <a:r>
              <a:rPr lang="ru-RU" b="1" dirty="0" err="1" smtClean="0">
                <a:latin typeface="Comic Sans MS" pitchFamily="66" charset="0"/>
              </a:rPr>
              <a:t>ідеолог</a:t>
            </a:r>
            <a:r>
              <a:rPr lang="ru-RU" b="1" dirty="0" smtClean="0">
                <a:latin typeface="Comic Sans MS" pitchFamily="66" charset="0"/>
              </a:rPr>
              <a:t> "</a:t>
            </a:r>
            <a:r>
              <a:rPr lang="ru-RU" b="1" dirty="0" err="1" smtClean="0">
                <a:latin typeface="Comic Sans MS" pitchFamily="66" charset="0"/>
              </a:rPr>
              <a:t>празької</a:t>
            </a:r>
            <a:r>
              <a:rPr lang="ru-RU" b="1" dirty="0" smtClean="0">
                <a:latin typeface="Comic Sans MS" pitchFamily="66" charset="0"/>
              </a:rPr>
              <a:t> </a:t>
            </a:r>
            <a:r>
              <a:rPr lang="ru-RU" b="1" dirty="0" err="1" smtClean="0">
                <a:latin typeface="Comic Sans MS" pitchFamily="66" charset="0"/>
              </a:rPr>
              <a:t>весни</a:t>
            </a:r>
            <a:r>
              <a:rPr lang="ru-RU" b="1" dirty="0" smtClean="0">
                <a:latin typeface="Comic Sans MS" pitchFamily="66" charset="0"/>
              </a:rPr>
              <a:t>" </a:t>
            </a:r>
            <a:r>
              <a:rPr lang="ru-RU" b="1" dirty="0" err="1" smtClean="0">
                <a:latin typeface="Comic Sans MS" pitchFamily="66" charset="0"/>
              </a:rPr>
              <a:t>і</a:t>
            </a:r>
            <a:r>
              <a:rPr lang="ru-RU" b="1" dirty="0" smtClean="0">
                <a:latin typeface="Comic Sans MS" pitchFamily="66" charset="0"/>
              </a:rPr>
              <a:t> перший </a:t>
            </a:r>
            <a:r>
              <a:rPr lang="ru-RU" b="1" dirty="0" err="1" smtClean="0">
                <a:latin typeface="Comic Sans MS" pitchFamily="66" charset="0"/>
              </a:rPr>
              <a:t>секретар</a:t>
            </a:r>
            <a:r>
              <a:rPr lang="ru-RU" b="1" dirty="0" smtClean="0">
                <a:latin typeface="Comic Sans MS" pitchFamily="66" charset="0"/>
              </a:rPr>
              <a:t> </a:t>
            </a:r>
            <a:r>
              <a:rPr lang="ru-RU" b="1" dirty="0" err="1" smtClean="0">
                <a:latin typeface="Comic Sans MS" pitchFamily="66" charset="0"/>
              </a:rPr>
              <a:t>Компартії</a:t>
            </a:r>
            <a:r>
              <a:rPr lang="ru-RU" b="1" dirty="0" smtClean="0">
                <a:latin typeface="Comic Sans MS" pitchFamily="66" charset="0"/>
              </a:rPr>
              <a:t> </a:t>
            </a:r>
            <a:r>
              <a:rPr lang="ru-RU" b="1" dirty="0" err="1" smtClean="0">
                <a:latin typeface="Comic Sans MS" pitchFamily="66" charset="0"/>
              </a:rPr>
              <a:t>Чехословаччини</a:t>
            </a:r>
            <a:r>
              <a:rPr lang="ru-RU" b="1" dirty="0" smtClean="0">
                <a:latin typeface="Comic Sans MS" pitchFamily="66" charset="0"/>
              </a:rPr>
              <a:t> </a:t>
            </a:r>
            <a:r>
              <a:rPr lang="ru-RU" b="1" dirty="0" err="1" smtClean="0">
                <a:latin typeface="Comic Sans MS" pitchFamily="66" charset="0"/>
              </a:rPr>
              <a:t>Александер</a:t>
            </a:r>
            <a:r>
              <a:rPr lang="ru-RU" b="1" dirty="0" smtClean="0">
                <a:latin typeface="Comic Sans MS" pitchFamily="66" charset="0"/>
              </a:rPr>
              <a:t> </a:t>
            </a:r>
            <a:r>
              <a:rPr lang="ru-RU" b="1" dirty="0" err="1" smtClean="0">
                <a:latin typeface="Comic Sans MS" pitchFamily="66" charset="0"/>
              </a:rPr>
              <a:t>Дубчек</a:t>
            </a:r>
            <a:r>
              <a:rPr lang="ru-RU" b="1" dirty="0" smtClean="0">
                <a:latin typeface="Comic Sans MS" pitchFamily="66" charset="0"/>
              </a:rPr>
              <a:t>.</a:t>
            </a:r>
            <a:br>
              <a:rPr lang="ru-RU" b="1" dirty="0" smtClean="0">
                <a:latin typeface="Comic Sans MS" pitchFamily="66" charset="0"/>
              </a:rPr>
            </a:br>
            <a:r>
              <a:rPr lang="ru-RU" b="1" dirty="0" err="1" smtClean="0">
                <a:latin typeface="Comic Sans MS" pitchFamily="66" charset="0"/>
              </a:rPr>
              <a:t>Посередині</a:t>
            </a:r>
            <a:r>
              <a:rPr lang="ru-RU" b="1" dirty="0" smtClean="0">
                <a:latin typeface="Comic Sans MS" pitchFamily="66" charset="0"/>
              </a:rPr>
              <a:t> - президент </a:t>
            </a:r>
            <a:r>
              <a:rPr lang="ru-RU" b="1" dirty="0" err="1" smtClean="0">
                <a:latin typeface="Comic Sans MS" pitchFamily="66" charset="0"/>
              </a:rPr>
              <a:t>Чехословаччини</a:t>
            </a:r>
            <a:r>
              <a:rPr lang="ru-RU" b="1" dirty="0" smtClean="0">
                <a:latin typeface="Comic Sans MS" pitchFamily="66" charset="0"/>
              </a:rPr>
              <a:t>, герой </a:t>
            </a:r>
            <a:r>
              <a:rPr lang="ru-RU" b="1" dirty="0" err="1" smtClean="0">
                <a:latin typeface="Comic Sans MS" pitchFamily="66" charset="0"/>
              </a:rPr>
              <a:t>Другої</a:t>
            </a:r>
            <a:r>
              <a:rPr lang="ru-RU" b="1" dirty="0" smtClean="0">
                <a:latin typeface="Comic Sans MS" pitchFamily="66" charset="0"/>
              </a:rPr>
              <a:t> </a:t>
            </a:r>
            <a:r>
              <a:rPr lang="ru-RU" b="1" dirty="0" err="1" smtClean="0">
                <a:latin typeface="Comic Sans MS" pitchFamily="66" charset="0"/>
              </a:rPr>
              <a:t>світової</a:t>
            </a:r>
            <a:r>
              <a:rPr lang="ru-RU" b="1" dirty="0" smtClean="0">
                <a:latin typeface="Comic Sans MS" pitchFamily="66" charset="0"/>
              </a:rPr>
              <a:t> </a:t>
            </a:r>
            <a:r>
              <a:rPr lang="ru-RU" b="1" dirty="0" err="1" smtClean="0">
                <a:latin typeface="Comic Sans MS" pitchFamily="66" charset="0"/>
              </a:rPr>
              <a:t>Людвіг</a:t>
            </a:r>
            <a:r>
              <a:rPr lang="ru-RU" b="1" dirty="0" smtClean="0">
                <a:latin typeface="Comic Sans MS" pitchFamily="66" charset="0"/>
              </a:rPr>
              <a:t> Свобода. </a:t>
            </a:r>
            <a:r>
              <a:rPr lang="ru-RU" b="1" dirty="0" err="1" smtClean="0">
                <a:latin typeface="Comic Sans MS" pitchFamily="66" charset="0"/>
              </a:rPr>
              <a:t>Праворуч</a:t>
            </a:r>
            <a:r>
              <a:rPr lang="ru-RU" b="1" dirty="0" smtClean="0">
                <a:latin typeface="Comic Sans MS" pitchFamily="66" charset="0"/>
              </a:rPr>
              <a:t> - </a:t>
            </a:r>
            <a:r>
              <a:rPr lang="ru-RU" b="1" dirty="0" err="1" smtClean="0">
                <a:latin typeface="Comic Sans MS" pitchFamily="66" charset="0"/>
              </a:rPr>
              <a:t>генеральний</a:t>
            </a:r>
            <a:r>
              <a:rPr lang="ru-RU" b="1" dirty="0" smtClean="0">
                <a:latin typeface="Comic Sans MS" pitchFamily="66" charset="0"/>
              </a:rPr>
              <a:t> </a:t>
            </a:r>
            <a:r>
              <a:rPr lang="ru-RU" b="1" dirty="0" err="1" smtClean="0">
                <a:latin typeface="Comic Sans MS" pitchFamily="66" charset="0"/>
              </a:rPr>
              <a:t>секретар</a:t>
            </a:r>
            <a:r>
              <a:rPr lang="ru-RU" b="1" dirty="0" smtClean="0">
                <a:latin typeface="Comic Sans MS" pitchFamily="66" charset="0"/>
              </a:rPr>
              <a:t> </a:t>
            </a:r>
            <a:r>
              <a:rPr lang="ru-RU" b="1" dirty="0" err="1" smtClean="0">
                <a:latin typeface="Comic Sans MS" pitchFamily="66" charset="0"/>
              </a:rPr>
              <a:t>компартії</a:t>
            </a:r>
            <a:r>
              <a:rPr lang="ru-RU" b="1" dirty="0" smtClean="0">
                <a:latin typeface="Comic Sans MS" pitchFamily="66" charset="0"/>
              </a:rPr>
              <a:t> </a:t>
            </a:r>
            <a:r>
              <a:rPr lang="ru-RU" b="1" dirty="0" err="1" smtClean="0">
                <a:latin typeface="Comic Sans MS" pitchFamily="66" charset="0"/>
              </a:rPr>
              <a:t>Румунії</a:t>
            </a:r>
            <a:r>
              <a:rPr lang="ru-RU" b="1" dirty="0" smtClean="0">
                <a:latin typeface="Comic Sans MS" pitchFamily="66" charset="0"/>
              </a:rPr>
              <a:t> </a:t>
            </a:r>
            <a:r>
              <a:rPr lang="ru-RU" b="1" dirty="0" err="1" smtClean="0">
                <a:latin typeface="Comic Sans MS" pitchFamily="66" charset="0"/>
              </a:rPr>
              <a:t>Ніколае</a:t>
            </a:r>
            <a:r>
              <a:rPr lang="ru-RU" b="1" dirty="0" smtClean="0">
                <a:latin typeface="Comic Sans MS" pitchFamily="66" charset="0"/>
              </a:rPr>
              <a:t> Чаушеску </a:t>
            </a:r>
            <a:r>
              <a:rPr lang="ru-RU" b="1" dirty="0" err="1" smtClean="0">
                <a:latin typeface="Comic Sans MS" pitchFamily="66" charset="0"/>
              </a:rPr>
              <a:t>з</a:t>
            </a:r>
            <a:r>
              <a:rPr lang="ru-RU" b="1" dirty="0" smtClean="0">
                <a:latin typeface="Comic Sans MS" pitchFamily="66" charset="0"/>
              </a:rPr>
              <a:t> </a:t>
            </a:r>
            <a:r>
              <a:rPr lang="ru-RU" b="1" dirty="0" err="1" smtClean="0">
                <a:latin typeface="Comic Sans MS" pitchFamily="66" charset="0"/>
              </a:rPr>
              <a:t>візитом</a:t>
            </a:r>
            <a:r>
              <a:rPr lang="ru-RU" b="1" dirty="0" smtClean="0">
                <a:latin typeface="Comic Sans MS" pitchFamily="66" charset="0"/>
              </a:rPr>
              <a:t> </a:t>
            </a:r>
            <a:r>
              <a:rPr lang="ru-RU" b="1" dirty="0" err="1" smtClean="0">
                <a:latin typeface="Comic Sans MS" pitchFamily="66" charset="0"/>
              </a:rPr>
              <a:t>солідарності.Румунія</a:t>
            </a:r>
            <a:r>
              <a:rPr lang="ru-RU" b="1" dirty="0" smtClean="0">
                <a:latin typeface="Comic Sans MS" pitchFamily="66" charset="0"/>
              </a:rPr>
              <a:t>, </a:t>
            </a:r>
            <a:r>
              <a:rPr lang="ru-RU" b="1" dirty="0" err="1" smtClean="0">
                <a:latin typeface="Comic Sans MS" pitchFamily="66" charset="0"/>
              </a:rPr>
              <a:t>хоч</a:t>
            </a:r>
            <a:r>
              <a:rPr lang="ru-RU" b="1" dirty="0" smtClean="0">
                <a:latin typeface="Comic Sans MS" pitchFamily="66" charset="0"/>
              </a:rPr>
              <a:t> </a:t>
            </a:r>
            <a:r>
              <a:rPr lang="ru-RU" b="1" dirty="0" err="1" smtClean="0">
                <a:latin typeface="Comic Sans MS" pitchFamily="66" charset="0"/>
              </a:rPr>
              <a:t>і</a:t>
            </a:r>
            <a:r>
              <a:rPr lang="ru-RU" b="1" dirty="0" smtClean="0">
                <a:latin typeface="Comic Sans MS" pitchFamily="66" charset="0"/>
              </a:rPr>
              <a:t> </a:t>
            </a:r>
            <a:r>
              <a:rPr lang="ru-RU" b="1" dirty="0" err="1" smtClean="0">
                <a:latin typeface="Comic Sans MS" pitchFamily="66" charset="0"/>
              </a:rPr>
              <a:t>була</a:t>
            </a:r>
            <a:r>
              <a:rPr lang="ru-RU" b="1" dirty="0" smtClean="0">
                <a:latin typeface="Comic Sans MS" pitchFamily="66" charset="0"/>
              </a:rPr>
              <a:t> членом </a:t>
            </a:r>
            <a:r>
              <a:rPr lang="ru-RU" b="1" dirty="0" err="1" smtClean="0">
                <a:latin typeface="Comic Sans MS" pitchFamily="66" charset="0"/>
              </a:rPr>
              <a:t>Варшавського</a:t>
            </a:r>
            <a:r>
              <a:rPr lang="ru-RU" b="1" dirty="0" smtClean="0">
                <a:latin typeface="Comic Sans MS" pitchFamily="66" charset="0"/>
              </a:rPr>
              <a:t> договору, засудила </a:t>
            </a:r>
            <a:r>
              <a:rPr lang="ru-RU" b="1" dirty="0" err="1" smtClean="0">
                <a:latin typeface="Comic Sans MS" pitchFamily="66" charset="0"/>
              </a:rPr>
              <a:t>вторгнення</a:t>
            </a:r>
            <a:r>
              <a:rPr lang="ru-RU" b="1" dirty="0" smtClean="0">
                <a:latin typeface="Comic Sans MS" pitchFamily="66" charset="0"/>
              </a:rPr>
              <a:t>.</a:t>
            </a:r>
            <a:endParaRPr lang="ru-RU" b="1" dirty="0">
              <a:latin typeface="Comic Sans MS" pitchFamily="66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http://his.img.pravda.com/images/doc/8/d/8d09ab4-molotov-21-0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88640"/>
            <a:ext cx="5832648" cy="64807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Прямоугольник 2"/>
          <p:cNvSpPr/>
          <p:nvPr/>
        </p:nvSpPr>
        <p:spPr>
          <a:xfrm>
            <a:off x="6012160" y="188640"/>
            <a:ext cx="3131840" cy="65556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err="1" smtClean="0">
                <a:latin typeface="Comic Sans MS" pitchFamily="66" charset="0"/>
              </a:rPr>
              <a:t>Армія</a:t>
            </a:r>
            <a:r>
              <a:rPr lang="ru-RU" sz="2000" b="1" dirty="0" smtClean="0">
                <a:latin typeface="Comic Sans MS" pitchFamily="66" charset="0"/>
              </a:rPr>
              <a:t> </a:t>
            </a:r>
            <a:r>
              <a:rPr lang="ru-RU" sz="2000" b="1" dirty="0" err="1" smtClean="0">
                <a:latin typeface="Comic Sans MS" pitchFamily="66" charset="0"/>
              </a:rPr>
              <a:t>Чехословаччини</a:t>
            </a:r>
            <a:r>
              <a:rPr lang="ru-RU" sz="2000" b="1" dirty="0" smtClean="0">
                <a:latin typeface="Comic Sans MS" pitchFamily="66" charset="0"/>
              </a:rPr>
              <a:t> </a:t>
            </a:r>
            <a:r>
              <a:rPr lang="ru-RU" sz="2000" b="1" dirty="0" err="1" smtClean="0">
                <a:latin typeface="Comic Sans MS" pitchFamily="66" charset="0"/>
              </a:rPr>
              <a:t>отримала</a:t>
            </a:r>
            <a:r>
              <a:rPr lang="ru-RU" sz="2000" b="1" dirty="0" smtClean="0">
                <a:latin typeface="Comic Sans MS" pitchFamily="66" charset="0"/>
              </a:rPr>
              <a:t> наказ не </a:t>
            </a:r>
            <a:r>
              <a:rPr lang="ru-RU" sz="2000" b="1" dirty="0" err="1" smtClean="0">
                <a:latin typeface="Comic Sans MS" pitchFamily="66" charset="0"/>
              </a:rPr>
              <a:t>чинити</a:t>
            </a:r>
            <a:r>
              <a:rPr lang="ru-RU" sz="2000" b="1" dirty="0" smtClean="0">
                <a:latin typeface="Comic Sans MS" pitchFamily="66" charset="0"/>
              </a:rPr>
              <a:t> </a:t>
            </a:r>
            <a:r>
              <a:rPr lang="ru-RU" sz="2000" b="1" dirty="0" err="1" smtClean="0">
                <a:latin typeface="Comic Sans MS" pitchFamily="66" charset="0"/>
              </a:rPr>
              <a:t>опір</a:t>
            </a:r>
            <a:r>
              <a:rPr lang="ru-RU" sz="2000" b="1" dirty="0" smtClean="0">
                <a:latin typeface="Comic Sans MS" pitchFamily="66" charset="0"/>
              </a:rPr>
              <a:t> </a:t>
            </a:r>
            <a:r>
              <a:rPr lang="ru-RU" sz="2000" b="1" dirty="0" err="1" smtClean="0">
                <a:latin typeface="Comic Sans MS" pitchFamily="66" charset="0"/>
              </a:rPr>
              <a:t>вторгненню</a:t>
            </a:r>
            <a:r>
              <a:rPr lang="ru-RU" sz="2000" b="1" dirty="0" smtClean="0">
                <a:latin typeface="Comic Sans MS" pitchFamily="66" charset="0"/>
              </a:rPr>
              <a:t>. Але </a:t>
            </a:r>
            <a:r>
              <a:rPr lang="ru-RU" sz="2000" b="1" dirty="0" err="1" smtClean="0">
                <a:latin typeface="Comic Sans MS" pitchFamily="66" charset="0"/>
              </a:rPr>
              <a:t>з</a:t>
            </a:r>
            <a:r>
              <a:rPr lang="ru-RU" sz="2000" b="1" dirty="0" smtClean="0">
                <a:latin typeface="Comic Sans MS" pitchFamily="66" charset="0"/>
              </a:rPr>
              <a:t> самого ранку </a:t>
            </a:r>
            <a:r>
              <a:rPr lang="ru-RU" sz="2000" b="1" dirty="0" err="1" smtClean="0">
                <a:latin typeface="Comic Sans MS" pitchFamily="66" charset="0"/>
              </a:rPr>
              <a:t>населення</a:t>
            </a:r>
            <a:r>
              <a:rPr lang="ru-RU" sz="2000" b="1" dirty="0" smtClean="0">
                <a:latin typeface="Comic Sans MS" pitchFamily="66" charset="0"/>
              </a:rPr>
              <a:t> почало </a:t>
            </a:r>
            <a:r>
              <a:rPr lang="ru-RU" sz="2000" b="1" dirty="0" err="1" smtClean="0">
                <a:latin typeface="Comic Sans MS" pitchFamily="66" charset="0"/>
              </a:rPr>
              <a:t>знищувати</a:t>
            </a:r>
            <a:r>
              <a:rPr lang="ru-RU" sz="2000" b="1" dirty="0" smtClean="0">
                <a:latin typeface="Comic Sans MS" pitchFamily="66" charset="0"/>
              </a:rPr>
              <a:t> </a:t>
            </a:r>
            <a:r>
              <a:rPr lang="ru-RU" sz="2000" b="1" dirty="0" err="1" smtClean="0">
                <a:latin typeface="Comic Sans MS" pitchFamily="66" charset="0"/>
              </a:rPr>
              <a:t>і</a:t>
            </a:r>
            <a:r>
              <a:rPr lang="ru-RU" sz="2000" b="1" dirty="0" smtClean="0">
                <a:latin typeface="Comic Sans MS" pitchFamily="66" charset="0"/>
              </a:rPr>
              <a:t> </a:t>
            </a:r>
            <a:r>
              <a:rPr lang="ru-RU" sz="2000" b="1" dirty="0" err="1" smtClean="0">
                <a:latin typeface="Comic Sans MS" pitchFamily="66" charset="0"/>
              </a:rPr>
              <a:t>замальовувати</a:t>
            </a:r>
            <a:r>
              <a:rPr lang="ru-RU" sz="2000" b="1" dirty="0" smtClean="0">
                <a:latin typeface="Comic Sans MS" pitchFamily="66" charset="0"/>
              </a:rPr>
              <a:t> </a:t>
            </a:r>
            <a:r>
              <a:rPr lang="ru-RU" sz="2000" b="1" dirty="0" err="1" smtClean="0">
                <a:latin typeface="Comic Sans MS" pitchFamily="66" charset="0"/>
              </a:rPr>
              <a:t>вуличні</a:t>
            </a:r>
            <a:r>
              <a:rPr lang="ru-RU" sz="2000" b="1" dirty="0" smtClean="0">
                <a:latin typeface="Comic Sans MS" pitchFamily="66" charset="0"/>
              </a:rPr>
              <a:t> знаки. </a:t>
            </a:r>
            <a:r>
              <a:rPr lang="ru-RU" sz="2000" b="1" dirty="0" err="1" smtClean="0">
                <a:latin typeface="Comic Sans MS" pitchFamily="66" charset="0"/>
              </a:rPr>
              <a:t>Дезорієнтовані</a:t>
            </a:r>
            <a:r>
              <a:rPr lang="ru-RU" sz="2000" b="1" dirty="0" smtClean="0">
                <a:latin typeface="Comic Sans MS" pitchFamily="66" charset="0"/>
              </a:rPr>
              <a:t> </a:t>
            </a:r>
            <a:r>
              <a:rPr lang="ru-RU" sz="2000" b="1" dirty="0" err="1" smtClean="0">
                <a:latin typeface="Comic Sans MS" pitchFamily="66" charset="0"/>
              </a:rPr>
              <a:t>радянські</a:t>
            </a:r>
            <a:r>
              <a:rPr lang="ru-RU" sz="2000" b="1" dirty="0" smtClean="0">
                <a:latin typeface="Comic Sans MS" pitchFamily="66" charset="0"/>
              </a:rPr>
              <a:t> </a:t>
            </a:r>
            <a:r>
              <a:rPr lang="ru-RU" sz="2000" b="1" dirty="0" err="1" smtClean="0">
                <a:latin typeface="Comic Sans MS" pitchFamily="66" charset="0"/>
              </a:rPr>
              <a:t>війська</a:t>
            </a:r>
            <a:r>
              <a:rPr lang="ru-RU" sz="2000" b="1" dirty="0" smtClean="0">
                <a:latin typeface="Comic Sans MS" pitchFamily="66" charset="0"/>
              </a:rPr>
              <a:t> не </a:t>
            </a:r>
            <a:r>
              <a:rPr lang="ru-RU" sz="2000" b="1" dirty="0" err="1" smtClean="0">
                <a:latin typeface="Comic Sans MS" pitchFamily="66" charset="0"/>
              </a:rPr>
              <a:t>одразу</a:t>
            </a:r>
            <a:r>
              <a:rPr lang="ru-RU" sz="2000" b="1" dirty="0" smtClean="0">
                <a:latin typeface="Comic Sans MS" pitchFamily="66" charset="0"/>
              </a:rPr>
              <a:t> </a:t>
            </a:r>
            <a:r>
              <a:rPr lang="ru-RU" sz="2000" b="1" dirty="0" err="1" smtClean="0">
                <a:latin typeface="Comic Sans MS" pitchFamily="66" charset="0"/>
              </a:rPr>
              <a:t>змогли</a:t>
            </a:r>
            <a:r>
              <a:rPr lang="ru-RU" sz="2000" b="1" dirty="0" smtClean="0">
                <a:latin typeface="Comic Sans MS" pitchFamily="66" charset="0"/>
              </a:rPr>
              <a:t> </a:t>
            </a:r>
            <a:r>
              <a:rPr lang="ru-RU" sz="2000" b="1" dirty="0" err="1" smtClean="0">
                <a:latin typeface="Comic Sans MS" pitchFamily="66" charset="0"/>
              </a:rPr>
              <a:t>захопити</a:t>
            </a:r>
            <a:r>
              <a:rPr lang="ru-RU" sz="2000" b="1" dirty="0" smtClean="0">
                <a:latin typeface="Comic Sans MS" pitchFamily="66" charset="0"/>
              </a:rPr>
              <a:t> </a:t>
            </a:r>
            <a:r>
              <a:rPr lang="ru-RU" sz="2000" b="1" dirty="0" err="1" smtClean="0">
                <a:latin typeface="Comic Sans MS" pitchFamily="66" charset="0"/>
              </a:rPr>
              <a:t>радіо</a:t>
            </a:r>
            <a:r>
              <a:rPr lang="ru-RU" sz="2000" b="1" dirty="0" smtClean="0">
                <a:latin typeface="Comic Sans MS" pitchFamily="66" charset="0"/>
              </a:rPr>
              <a:t>, вокзал </a:t>
            </a:r>
            <a:r>
              <a:rPr lang="ru-RU" sz="2000" b="1" dirty="0" err="1" smtClean="0">
                <a:latin typeface="Comic Sans MS" pitchFamily="66" charset="0"/>
              </a:rPr>
              <a:t>і</a:t>
            </a:r>
            <a:r>
              <a:rPr lang="ru-RU" sz="2000" b="1" dirty="0" smtClean="0">
                <a:latin typeface="Comic Sans MS" pitchFamily="66" charset="0"/>
              </a:rPr>
              <a:t> </a:t>
            </a:r>
            <a:r>
              <a:rPr lang="ru-RU" sz="2000" b="1" dirty="0" err="1" smtClean="0">
                <a:latin typeface="Comic Sans MS" pitchFamily="66" charset="0"/>
              </a:rPr>
              <a:t>редакції</a:t>
            </a:r>
            <a:r>
              <a:rPr lang="ru-RU" sz="2000" b="1" dirty="0" smtClean="0">
                <a:latin typeface="Comic Sans MS" pitchFamily="66" charset="0"/>
              </a:rPr>
              <a:t> газет. </a:t>
            </a:r>
            <a:r>
              <a:rPr lang="ru-RU" sz="2000" b="1" dirty="0" err="1" smtClean="0">
                <a:latin typeface="Comic Sans MS" pitchFamily="66" charset="0"/>
              </a:rPr>
              <a:t>Біля</a:t>
            </a:r>
            <a:r>
              <a:rPr lang="ru-RU" sz="2000" b="1" dirty="0" smtClean="0">
                <a:latin typeface="Comic Sans MS" pitchFamily="66" charset="0"/>
              </a:rPr>
              <a:t> </a:t>
            </a:r>
            <a:r>
              <a:rPr lang="ru-RU" sz="2000" b="1" dirty="0" err="1" smtClean="0">
                <a:latin typeface="Comic Sans MS" pitchFamily="66" charset="0"/>
              </a:rPr>
              <a:t>радіостанції</a:t>
            </a:r>
            <a:r>
              <a:rPr lang="ru-RU" sz="2000" b="1" dirty="0" smtClean="0">
                <a:latin typeface="Comic Sans MS" pitchFamily="66" charset="0"/>
              </a:rPr>
              <a:t> </a:t>
            </a:r>
            <a:r>
              <a:rPr lang="ru-RU" sz="2000" b="1" dirty="0" err="1" smtClean="0">
                <a:latin typeface="Comic Sans MS" pitchFamily="66" charset="0"/>
              </a:rPr>
              <a:t>ще</a:t>
            </a:r>
            <a:r>
              <a:rPr lang="ru-RU" sz="2000" b="1" dirty="0" smtClean="0">
                <a:latin typeface="Comic Sans MS" pitchFamily="66" charset="0"/>
              </a:rPr>
              <a:t> </a:t>
            </a:r>
            <a:r>
              <a:rPr lang="ru-RU" sz="2000" b="1" dirty="0" err="1" smtClean="0">
                <a:latin typeface="Comic Sans MS" pitchFamily="66" charset="0"/>
              </a:rPr>
              <a:t>вранці</a:t>
            </a:r>
            <a:r>
              <a:rPr lang="ru-RU" sz="2000" b="1" dirty="0" smtClean="0">
                <a:latin typeface="Comic Sans MS" pitchFamily="66" charset="0"/>
              </a:rPr>
              <a:t> </a:t>
            </a:r>
            <a:r>
              <a:rPr lang="ru-RU" sz="2000" b="1" dirty="0" err="1" smtClean="0">
                <a:latin typeface="Comic Sans MS" pitchFamily="66" charset="0"/>
              </a:rPr>
              <a:t>зібрався</a:t>
            </a:r>
            <a:r>
              <a:rPr lang="ru-RU" sz="2000" b="1" dirty="0" smtClean="0">
                <a:latin typeface="Comic Sans MS" pitchFamily="66" charset="0"/>
              </a:rPr>
              <a:t> великий </a:t>
            </a:r>
            <a:r>
              <a:rPr lang="ru-RU" sz="2000" b="1" dirty="0" err="1" smtClean="0">
                <a:latin typeface="Comic Sans MS" pitchFamily="66" charset="0"/>
              </a:rPr>
              <a:t>натовп</a:t>
            </a:r>
            <a:r>
              <a:rPr lang="ru-RU" sz="2000" b="1" dirty="0" smtClean="0">
                <a:latin typeface="Comic Sans MS" pitchFamily="66" charset="0"/>
              </a:rPr>
              <a:t>, </a:t>
            </a:r>
            <a:r>
              <a:rPr lang="ru-RU" sz="2000" b="1" dirty="0" err="1" smtClean="0">
                <a:latin typeface="Comic Sans MS" pitchFamily="66" charset="0"/>
              </a:rPr>
              <a:t>який</a:t>
            </a:r>
            <a:r>
              <a:rPr lang="ru-RU" sz="2000" b="1" dirty="0" smtClean="0">
                <a:latin typeface="Comic Sans MS" pitchFamily="66" charset="0"/>
              </a:rPr>
              <a:t> </a:t>
            </a:r>
            <a:r>
              <a:rPr lang="ru-RU" sz="2000" b="1" dirty="0" err="1" smtClean="0">
                <a:latin typeface="Comic Sans MS" pitchFamily="66" charset="0"/>
              </a:rPr>
              <a:t>забарикадував</a:t>
            </a:r>
            <a:r>
              <a:rPr lang="ru-RU" sz="2000" b="1" dirty="0" smtClean="0">
                <a:latin typeface="Comic Sans MS" pitchFamily="66" charset="0"/>
              </a:rPr>
              <a:t> </a:t>
            </a:r>
            <a:r>
              <a:rPr lang="ru-RU" sz="2000" b="1" dirty="0" err="1" smtClean="0">
                <a:latin typeface="Comic Sans MS" pitchFamily="66" charset="0"/>
              </a:rPr>
              <a:t>вулицю</a:t>
            </a:r>
            <a:r>
              <a:rPr lang="ru-RU" sz="2000" b="1" dirty="0" smtClean="0">
                <a:latin typeface="Comic Sans MS" pitchFamily="66" charset="0"/>
              </a:rPr>
              <a:t>. </a:t>
            </a:r>
            <a:r>
              <a:rPr lang="ru-RU" sz="2000" b="1" dirty="0" err="1" smtClean="0">
                <a:latin typeface="Comic Sans MS" pitchFamily="66" charset="0"/>
              </a:rPr>
              <a:t>Полетів</a:t>
            </a:r>
            <a:r>
              <a:rPr lang="ru-RU" sz="2000" b="1" dirty="0" smtClean="0">
                <a:latin typeface="Comic Sans MS" pitchFamily="66" charset="0"/>
              </a:rPr>
              <a:t> коктейль </a:t>
            </a:r>
            <a:r>
              <a:rPr lang="ru-RU" sz="2000" b="1" dirty="0" err="1" smtClean="0">
                <a:latin typeface="Comic Sans MS" pitchFamily="66" charset="0"/>
              </a:rPr>
              <a:t>молотова</a:t>
            </a:r>
            <a:r>
              <a:rPr lang="ru-RU" sz="2000" b="1" dirty="0" smtClean="0">
                <a:latin typeface="Comic Sans MS" pitchFamily="66" charset="0"/>
              </a:rPr>
              <a:t>, у </a:t>
            </a:r>
            <a:r>
              <a:rPr lang="ru-RU" sz="2000" b="1" dirty="0" err="1" smtClean="0">
                <a:latin typeface="Comic Sans MS" pitchFamily="66" charset="0"/>
              </a:rPr>
              <a:t>відповідь</a:t>
            </a:r>
            <a:r>
              <a:rPr lang="ru-RU" sz="2000" b="1" dirty="0" smtClean="0">
                <a:latin typeface="Comic Sans MS" pitchFamily="66" charset="0"/>
              </a:rPr>
              <a:t> – </a:t>
            </a:r>
            <a:r>
              <a:rPr lang="ru-RU" sz="2000" b="1" dirty="0" err="1" smtClean="0">
                <a:latin typeface="Comic Sans MS" pitchFamily="66" charset="0"/>
              </a:rPr>
              <a:t>кулі</a:t>
            </a:r>
            <a:r>
              <a:rPr lang="ru-RU" sz="2000" b="1" dirty="0" smtClean="0">
                <a:latin typeface="Comic Sans MS" pitchFamily="66" charset="0"/>
              </a:rPr>
              <a:t>.</a:t>
            </a:r>
            <a:endParaRPr lang="ru-RU" sz="2000" b="1" dirty="0">
              <a:latin typeface="Comic Sans MS" pitchFamily="66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http://his.img.pravda.com/images/doc/b/6/b670738-zhertvy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88640"/>
            <a:ext cx="8784976" cy="57606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Прямоугольник 2"/>
          <p:cNvSpPr/>
          <p:nvPr/>
        </p:nvSpPr>
        <p:spPr>
          <a:xfrm>
            <a:off x="323528" y="5949280"/>
            <a:ext cx="856895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latin typeface="Comic Sans MS" pitchFamily="66" charset="0"/>
              </a:rPr>
              <a:t>За весь час </a:t>
            </a:r>
            <a:r>
              <a:rPr lang="ru-RU" sz="2000" b="1" dirty="0" err="1" smtClean="0">
                <a:latin typeface="Comic Sans MS" pitchFamily="66" charset="0"/>
              </a:rPr>
              <a:t>вторгнення</a:t>
            </a:r>
            <a:r>
              <a:rPr lang="ru-RU" sz="2000" b="1" dirty="0" smtClean="0">
                <a:latin typeface="Comic Sans MS" pitchFamily="66" charset="0"/>
              </a:rPr>
              <a:t> </a:t>
            </a:r>
            <a:r>
              <a:rPr lang="ru-RU" sz="2000" b="1" dirty="0" err="1" smtClean="0">
                <a:latin typeface="Comic Sans MS" pitchFamily="66" charset="0"/>
              </a:rPr>
              <a:t>загинуло</a:t>
            </a:r>
            <a:r>
              <a:rPr lang="ru-RU" sz="2000" b="1" dirty="0" smtClean="0">
                <a:latin typeface="Comic Sans MS" pitchFamily="66" charset="0"/>
              </a:rPr>
              <a:t> 108 </a:t>
            </a:r>
            <a:r>
              <a:rPr lang="ru-RU" sz="2000" b="1" dirty="0" err="1" smtClean="0">
                <a:latin typeface="Comic Sans MS" pitchFamily="66" charset="0"/>
              </a:rPr>
              <a:t>мирних</a:t>
            </a:r>
            <a:r>
              <a:rPr lang="ru-RU" sz="2000" b="1" dirty="0" smtClean="0">
                <a:latin typeface="Comic Sans MS" pitchFamily="66" charset="0"/>
              </a:rPr>
              <a:t> </a:t>
            </a:r>
            <a:r>
              <a:rPr lang="ru-RU" sz="2000" b="1" dirty="0" err="1" smtClean="0">
                <a:latin typeface="Comic Sans MS" pitchFamily="66" charset="0"/>
              </a:rPr>
              <a:t>жителів</a:t>
            </a:r>
            <a:r>
              <a:rPr lang="ru-RU" sz="2000" b="1" dirty="0" smtClean="0">
                <a:latin typeface="Comic Sans MS" pitchFamily="66" charset="0"/>
              </a:rPr>
              <a:t>. З них у перший день - 58. </a:t>
            </a:r>
            <a:r>
              <a:rPr lang="ru-RU" sz="2000" b="1" dirty="0" err="1" smtClean="0">
                <a:latin typeface="Comic Sans MS" pitchFamily="66" charset="0"/>
              </a:rPr>
              <a:t>Більшість</a:t>
            </a:r>
            <a:r>
              <a:rPr lang="ru-RU" sz="2000" b="1" dirty="0" smtClean="0">
                <a:latin typeface="Comic Sans MS" pitchFamily="66" charset="0"/>
              </a:rPr>
              <a:t> </a:t>
            </a:r>
            <a:r>
              <a:rPr lang="ru-RU" sz="2000" b="1" dirty="0" err="1" smtClean="0">
                <a:latin typeface="Comic Sans MS" pitchFamily="66" charset="0"/>
              </a:rPr>
              <a:t>із</a:t>
            </a:r>
            <a:r>
              <a:rPr lang="ru-RU" sz="2000" b="1" dirty="0" smtClean="0">
                <a:latin typeface="Comic Sans MS" pitchFamily="66" charset="0"/>
              </a:rPr>
              <a:t> них - тут, </a:t>
            </a:r>
            <a:r>
              <a:rPr lang="ru-RU" sz="2000" b="1" dirty="0" err="1" smtClean="0">
                <a:latin typeface="Comic Sans MS" pitchFamily="66" charset="0"/>
              </a:rPr>
              <a:t>біля</a:t>
            </a:r>
            <a:r>
              <a:rPr lang="ru-RU" sz="2000" b="1" dirty="0" smtClean="0">
                <a:latin typeface="Comic Sans MS" pitchFamily="66" charset="0"/>
              </a:rPr>
              <a:t> </a:t>
            </a:r>
            <a:r>
              <a:rPr lang="ru-RU" sz="2000" b="1" dirty="0" err="1" smtClean="0">
                <a:latin typeface="Comic Sans MS" pitchFamily="66" charset="0"/>
              </a:rPr>
              <a:t>будівлі</a:t>
            </a:r>
            <a:r>
              <a:rPr lang="ru-RU" sz="2000" b="1" dirty="0" smtClean="0">
                <a:latin typeface="Comic Sans MS" pitchFamily="66" charset="0"/>
              </a:rPr>
              <a:t> </a:t>
            </a:r>
            <a:r>
              <a:rPr lang="ru-RU" sz="2000" b="1" dirty="0" err="1" smtClean="0">
                <a:latin typeface="Comic Sans MS" pitchFamily="66" charset="0"/>
              </a:rPr>
              <a:t>радіо</a:t>
            </a:r>
            <a:r>
              <a:rPr lang="ru-RU" sz="2000" b="1" dirty="0" smtClean="0">
                <a:latin typeface="Comic Sans MS" pitchFamily="66" charset="0"/>
              </a:rPr>
              <a:t>.</a:t>
            </a:r>
            <a:endParaRPr lang="ru-RU" sz="2000" b="1" dirty="0">
              <a:latin typeface="Comic Sans MS" pitchFamily="66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http://his.img.pravda.com/images/doc/a/3/a343550-tank-fir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88640"/>
            <a:ext cx="8784976" cy="53285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Прямоугольник 2"/>
          <p:cNvSpPr/>
          <p:nvPr/>
        </p:nvSpPr>
        <p:spPr>
          <a:xfrm>
            <a:off x="179512" y="5534561"/>
            <a:ext cx="8784976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latin typeface="Comic Sans MS" pitchFamily="66" charset="0"/>
              </a:rPr>
              <a:t>Сцена </a:t>
            </a:r>
            <a:r>
              <a:rPr lang="ru-RU" sz="2000" b="1" dirty="0" err="1" smtClean="0">
                <a:latin typeface="Comic Sans MS" pitchFamily="66" charset="0"/>
              </a:rPr>
              <a:t>біля</a:t>
            </a:r>
            <a:r>
              <a:rPr lang="ru-RU" sz="2000" b="1" dirty="0" smtClean="0">
                <a:latin typeface="Comic Sans MS" pitchFamily="66" charset="0"/>
              </a:rPr>
              <a:t> </a:t>
            </a:r>
            <a:r>
              <a:rPr lang="ru-RU" sz="2000" b="1" dirty="0" err="1" smtClean="0">
                <a:latin typeface="Comic Sans MS" pitchFamily="66" charset="0"/>
              </a:rPr>
              <a:t>будівлі</a:t>
            </a:r>
            <a:r>
              <a:rPr lang="ru-RU" sz="2000" b="1" dirty="0" smtClean="0">
                <a:latin typeface="Comic Sans MS" pitchFamily="66" charset="0"/>
              </a:rPr>
              <a:t> </a:t>
            </a:r>
            <a:r>
              <a:rPr lang="ru-RU" sz="2000" b="1" dirty="0" err="1" smtClean="0">
                <a:latin typeface="Comic Sans MS" pitchFamily="66" charset="0"/>
              </a:rPr>
              <a:t>радіо</a:t>
            </a:r>
            <a:r>
              <a:rPr lang="ru-RU" sz="2000" b="1" dirty="0" smtClean="0">
                <a:latin typeface="Comic Sans MS" pitchFamily="66" charset="0"/>
              </a:rPr>
              <a:t>. Дим </a:t>
            </a:r>
            <a:r>
              <a:rPr lang="ru-RU" sz="2000" b="1" dirty="0" err="1" smtClean="0">
                <a:latin typeface="Comic Sans MS" pitchFamily="66" charset="0"/>
              </a:rPr>
              <a:t>і</a:t>
            </a:r>
            <a:r>
              <a:rPr lang="ru-RU" sz="2000" b="1" dirty="0" smtClean="0">
                <a:latin typeface="Comic Sans MS" pitchFamily="66" charset="0"/>
              </a:rPr>
              <a:t> </a:t>
            </a:r>
            <a:r>
              <a:rPr lang="ru-RU" sz="2000" b="1" dirty="0" err="1" smtClean="0">
                <a:latin typeface="Comic Sans MS" pitchFamily="66" charset="0"/>
              </a:rPr>
              <a:t>вогонь</a:t>
            </a:r>
            <a:r>
              <a:rPr lang="ru-RU" sz="2000" b="1" dirty="0" smtClean="0">
                <a:latin typeface="Comic Sans MS" pitchFamily="66" charset="0"/>
              </a:rPr>
              <a:t>, </a:t>
            </a:r>
            <a:r>
              <a:rPr lang="ru-RU" sz="2000" b="1" dirty="0" err="1" smtClean="0">
                <a:latin typeface="Comic Sans MS" pitchFamily="66" charset="0"/>
              </a:rPr>
              <a:t>политий</a:t>
            </a:r>
            <a:r>
              <a:rPr lang="ru-RU" sz="2000" b="1" dirty="0" smtClean="0">
                <a:latin typeface="Comic Sans MS" pitchFamily="66" charset="0"/>
              </a:rPr>
              <a:t> </a:t>
            </a:r>
            <a:r>
              <a:rPr lang="ru-RU" sz="2000" b="1" dirty="0" err="1" smtClean="0">
                <a:latin typeface="Comic Sans MS" pitchFamily="66" charset="0"/>
              </a:rPr>
              <a:t>піною</a:t>
            </a:r>
            <a:r>
              <a:rPr lang="ru-RU" sz="2000" b="1" dirty="0" smtClean="0">
                <a:latin typeface="Comic Sans MS" pitchFamily="66" charset="0"/>
              </a:rPr>
              <a:t> </a:t>
            </a:r>
            <a:r>
              <a:rPr lang="ru-RU" sz="2000" b="1" dirty="0" err="1" smtClean="0">
                <a:latin typeface="Comic Sans MS" pitchFamily="66" charset="0"/>
              </a:rPr>
              <a:t>вогнегасника</a:t>
            </a:r>
            <a:r>
              <a:rPr lang="ru-RU" sz="2000" b="1" dirty="0" smtClean="0">
                <a:latin typeface="Comic Sans MS" pitchFamily="66" charset="0"/>
              </a:rPr>
              <a:t> танк, </a:t>
            </a:r>
            <a:r>
              <a:rPr lang="ru-RU" sz="2000" b="1" dirty="0" err="1" smtClean="0">
                <a:latin typeface="Comic Sans MS" pitchFamily="66" charset="0"/>
              </a:rPr>
              <a:t>екіпаж</a:t>
            </a:r>
            <a:r>
              <a:rPr lang="ru-RU" sz="2000" b="1" dirty="0" smtClean="0">
                <a:latin typeface="Comic Sans MS" pitchFamily="66" charset="0"/>
              </a:rPr>
              <a:t> </a:t>
            </a:r>
            <a:r>
              <a:rPr lang="ru-RU" sz="2000" b="1" dirty="0" err="1" smtClean="0">
                <a:latin typeface="Comic Sans MS" pitchFamily="66" charset="0"/>
              </a:rPr>
              <a:t>швидко</a:t>
            </a:r>
            <a:r>
              <a:rPr lang="ru-RU" sz="2000" b="1" dirty="0" smtClean="0">
                <a:latin typeface="Comic Sans MS" pitchFamily="66" charset="0"/>
              </a:rPr>
              <a:t> </a:t>
            </a:r>
            <a:r>
              <a:rPr lang="ru-RU" sz="2000" b="1" dirty="0" err="1" smtClean="0">
                <a:latin typeface="Comic Sans MS" pitchFamily="66" charset="0"/>
              </a:rPr>
              <a:t>залишає</a:t>
            </a:r>
            <a:r>
              <a:rPr lang="ru-RU" sz="2000" b="1" dirty="0" smtClean="0">
                <a:latin typeface="Comic Sans MS" pitchFamily="66" charset="0"/>
              </a:rPr>
              <a:t> машину, один </a:t>
            </a:r>
            <a:r>
              <a:rPr lang="ru-RU" sz="2000" b="1" dirty="0" err="1" smtClean="0">
                <a:latin typeface="Comic Sans MS" pitchFamily="66" charset="0"/>
              </a:rPr>
              <a:t>танкіст</a:t>
            </a:r>
            <a:r>
              <a:rPr lang="ru-RU" sz="2000" b="1" dirty="0" smtClean="0">
                <a:latin typeface="Comic Sans MS" pitchFamily="66" charset="0"/>
              </a:rPr>
              <a:t> </a:t>
            </a:r>
            <a:r>
              <a:rPr lang="ru-RU" sz="2000" b="1" dirty="0" err="1" smtClean="0">
                <a:latin typeface="Comic Sans MS" pitchFamily="66" charset="0"/>
              </a:rPr>
              <a:t>прикриває</a:t>
            </a:r>
            <a:r>
              <a:rPr lang="ru-RU" sz="2000" b="1" dirty="0" smtClean="0">
                <a:latin typeface="Comic Sans MS" pitchFamily="66" charset="0"/>
              </a:rPr>
              <a:t> тих, </a:t>
            </a:r>
            <a:r>
              <a:rPr lang="ru-RU" sz="2000" b="1" dirty="0" err="1" smtClean="0">
                <a:latin typeface="Comic Sans MS" pitchFamily="66" charset="0"/>
              </a:rPr>
              <a:t>хто</a:t>
            </a:r>
            <a:r>
              <a:rPr lang="ru-RU" sz="2000" b="1" dirty="0" smtClean="0">
                <a:latin typeface="Comic Sans MS" pitchFamily="66" charset="0"/>
              </a:rPr>
              <a:t> </a:t>
            </a:r>
            <a:r>
              <a:rPr lang="ru-RU" sz="2000" b="1" dirty="0" err="1" smtClean="0">
                <a:latin typeface="Comic Sans MS" pitchFamily="66" charset="0"/>
              </a:rPr>
              <a:t>вибирається</a:t>
            </a:r>
            <a:r>
              <a:rPr lang="ru-RU" sz="2000" b="1" dirty="0" smtClean="0">
                <a:latin typeface="Comic Sans MS" pitchFamily="66" charset="0"/>
              </a:rPr>
              <a:t>, на </a:t>
            </a:r>
            <a:r>
              <a:rPr lang="ru-RU" sz="2000" b="1" dirty="0" err="1" smtClean="0">
                <a:latin typeface="Comic Sans MS" pitchFamily="66" charset="0"/>
              </a:rPr>
              <a:t>нього</a:t>
            </a:r>
            <a:r>
              <a:rPr lang="ru-RU" sz="2000" b="1" dirty="0" smtClean="0">
                <a:latin typeface="Comic Sans MS" pitchFamily="66" charset="0"/>
              </a:rPr>
              <a:t> </a:t>
            </a:r>
            <a:r>
              <a:rPr lang="ru-RU" sz="2000" b="1" dirty="0" err="1" smtClean="0">
                <a:latin typeface="Comic Sans MS" pitchFamily="66" charset="0"/>
              </a:rPr>
              <a:t>кидається</a:t>
            </a:r>
            <a:r>
              <a:rPr lang="ru-RU" sz="2000" b="1" dirty="0" smtClean="0">
                <a:latin typeface="Comic Sans MS" pitchFamily="66" charset="0"/>
              </a:rPr>
              <a:t> демонстрант: "Ну давай, </a:t>
            </a:r>
            <a:r>
              <a:rPr lang="ru-RU" sz="2000" b="1" dirty="0" err="1" smtClean="0">
                <a:latin typeface="Comic Sans MS" pitchFamily="66" charset="0"/>
              </a:rPr>
              <a:t>стріляй</a:t>
            </a:r>
            <a:r>
              <a:rPr lang="ru-RU" sz="2000" b="1" dirty="0" smtClean="0">
                <a:latin typeface="Comic Sans MS" pitchFamily="66" charset="0"/>
              </a:rPr>
              <a:t>!"</a:t>
            </a:r>
            <a:endParaRPr lang="ru-RU" sz="2000" b="1" dirty="0">
              <a:latin typeface="Comic Sans MS" pitchFamily="66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http://his.img.pravda.com/images/doc/d/9/d9263bc-prikaz-komen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88640"/>
            <a:ext cx="5544616" cy="6408712"/>
          </a:xfrm>
          <a:prstGeom prst="rect">
            <a:avLst/>
          </a:prstGeom>
          <a:noFill/>
        </p:spPr>
      </p:pic>
      <p:sp>
        <p:nvSpPr>
          <p:cNvPr id="26629" name="Rectangle 5"/>
          <p:cNvSpPr>
            <a:spLocks noChangeArrowheads="1"/>
          </p:cNvSpPr>
          <p:nvPr/>
        </p:nvSpPr>
        <p:spPr bwMode="auto">
          <a:xfrm>
            <a:off x="6084168" y="499319"/>
            <a:ext cx="2808312" cy="56938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cs typeface="Arial" charset="0"/>
                <a:hlinkClick r:id="rId3"/>
              </a:rPr>
              <a:t>  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  <a:cs typeface="Arial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cs typeface="Arial" charset="0"/>
              </a:rPr>
              <a:t>У </a:t>
            </a:r>
            <a:r>
              <a:rPr kumimoji="0" lang="ru-RU" sz="28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cs typeface="Arial" charset="0"/>
              </a:rPr>
              <a:t>військах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cs typeface="Arial" charset="0"/>
              </a:rPr>
              <a:t> </a:t>
            </a:r>
            <a:r>
              <a:rPr kumimoji="0" lang="ru-RU" sz="28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cs typeface="Arial" charset="0"/>
              </a:rPr>
              <a:t>теж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cs typeface="Arial" charset="0"/>
              </a:rPr>
              <a:t> </a:t>
            </a:r>
            <a:r>
              <a:rPr kumimoji="0" lang="ru-RU" sz="28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cs typeface="Arial" charset="0"/>
              </a:rPr>
              <a:t>були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cs typeface="Arial" charset="0"/>
              </a:rPr>
              <a:t> </a:t>
            </a:r>
            <a:r>
              <a:rPr kumimoji="0" lang="ru-RU" sz="28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cs typeface="Arial" charset="0"/>
              </a:rPr>
              <a:t>втрати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cs typeface="Arial" charset="0"/>
              </a:rPr>
              <a:t>. </a:t>
            </a:r>
            <a:r>
              <a:rPr kumimoji="0" lang="ru-RU" sz="28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cs typeface="Arial" charset="0"/>
              </a:rPr>
              <a:t>Загалом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cs typeface="Arial" charset="0"/>
              </a:rPr>
              <a:t> за </a:t>
            </a:r>
            <a:r>
              <a:rPr kumimoji="0" lang="ru-RU" sz="28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cs typeface="Arial" charset="0"/>
              </a:rPr>
              <a:t>місяць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cs typeface="Arial" charset="0"/>
              </a:rPr>
              <a:t> </a:t>
            </a:r>
            <a:r>
              <a:rPr kumimoji="0" lang="ru-RU" sz="28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cs typeface="Arial" charset="0"/>
              </a:rPr>
              <a:t>операції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cs typeface="Arial" charset="0"/>
              </a:rPr>
              <a:t> </a:t>
            </a:r>
            <a:r>
              <a:rPr kumimoji="0" lang="ru-RU" sz="28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cs typeface="Arial" charset="0"/>
              </a:rPr>
              <a:t>було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cs typeface="Arial" charset="0"/>
              </a:rPr>
              <a:t> убито 12 </a:t>
            </a:r>
            <a:r>
              <a:rPr kumimoji="0" lang="ru-RU" sz="28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cs typeface="Arial" charset="0"/>
              </a:rPr>
              <a:t>солдатів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cs typeface="Arial" charset="0"/>
              </a:rPr>
              <a:t>. "</a:t>
            </a:r>
            <a:r>
              <a:rPr kumimoji="0" lang="ru-RU" sz="28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cs typeface="Arial" charset="0"/>
              </a:rPr>
              <a:t>Небойові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cs typeface="Arial" charset="0"/>
              </a:rPr>
              <a:t>" </a:t>
            </a:r>
            <a:r>
              <a:rPr kumimoji="0" lang="ru-RU" sz="28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cs typeface="Arial" charset="0"/>
              </a:rPr>
              <a:t>втрати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cs typeface="Arial" charset="0"/>
              </a:rPr>
              <a:t> </a:t>
            </a:r>
            <a:r>
              <a:rPr kumimoji="0" lang="ru-RU" sz="28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cs typeface="Arial" charset="0"/>
              </a:rPr>
              <a:t>союзників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cs typeface="Arial" charset="0"/>
              </a:rPr>
              <a:t> </a:t>
            </a:r>
            <a:r>
              <a:rPr kumimoji="0" lang="ru-RU" sz="28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cs typeface="Arial" charset="0"/>
              </a:rPr>
              <a:t>склали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cs typeface="Arial" charset="0"/>
              </a:rPr>
              <a:t> </a:t>
            </a:r>
            <a:r>
              <a:rPr kumimoji="0" lang="ru-RU" sz="28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cs typeface="Arial" charset="0"/>
              </a:rPr>
              <a:t>ще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cs typeface="Arial" charset="0"/>
              </a:rPr>
              <a:t> 84 </a:t>
            </a:r>
            <a:r>
              <a:rPr kumimoji="0" lang="ru-RU" sz="28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cs typeface="Arial" charset="0"/>
              </a:rPr>
              <a:t>людини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cs typeface="Arial" charset="0"/>
              </a:rPr>
              <a:t>.</a:t>
            </a:r>
          </a:p>
        </p:txBody>
      </p:sp>
      <p:pic>
        <p:nvPicPr>
          <p:cNvPr id="26630" name="Picture 6" descr="http://his.img.pravda.com/images/doc/d/9/d9263bc-prikaz-komend.jpg">
            <a:hlinkClick r:id="rId3"/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5575" y="-39633525"/>
            <a:ext cx="3771900" cy="51435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http://his.img.pravda.com/images/doc/c/3/c35559d-staremest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260648"/>
            <a:ext cx="8496944" cy="57606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Прямоугольник 2"/>
          <p:cNvSpPr/>
          <p:nvPr/>
        </p:nvSpPr>
        <p:spPr>
          <a:xfrm>
            <a:off x="395536" y="6165304"/>
            <a:ext cx="856895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err="1" smtClean="0">
                <a:latin typeface="Comic Sans MS" pitchFamily="66" charset="0"/>
              </a:rPr>
              <a:t>Радянські</a:t>
            </a:r>
            <a:r>
              <a:rPr lang="ru-RU" sz="2000" b="1" dirty="0" smtClean="0">
                <a:latin typeface="Comic Sans MS" pitchFamily="66" charset="0"/>
              </a:rPr>
              <a:t> танки </a:t>
            </a:r>
            <a:r>
              <a:rPr lang="ru-RU" sz="2000" b="1" dirty="0" err="1" smtClean="0">
                <a:latin typeface="Comic Sans MS" pitchFamily="66" charset="0"/>
              </a:rPr>
              <a:t>і</a:t>
            </a:r>
            <a:r>
              <a:rPr lang="ru-RU" sz="2000" b="1" dirty="0" smtClean="0">
                <a:latin typeface="Comic Sans MS" pitchFamily="66" charset="0"/>
              </a:rPr>
              <a:t> </a:t>
            </a:r>
            <a:r>
              <a:rPr lang="ru-RU" sz="2000" b="1" dirty="0" err="1" smtClean="0">
                <a:latin typeface="Comic Sans MS" pitchFamily="66" charset="0"/>
              </a:rPr>
              <a:t>артилерія</a:t>
            </a:r>
            <a:r>
              <a:rPr lang="ru-RU" sz="2000" b="1" dirty="0" smtClean="0">
                <a:latin typeface="Comic Sans MS" pitchFamily="66" charset="0"/>
              </a:rPr>
              <a:t> </a:t>
            </a:r>
            <a:r>
              <a:rPr lang="ru-RU" sz="2000" b="1" dirty="0" err="1" smtClean="0">
                <a:latin typeface="Comic Sans MS" pitchFamily="66" charset="0"/>
              </a:rPr>
              <a:t>обживаються</a:t>
            </a:r>
            <a:r>
              <a:rPr lang="ru-RU" sz="2000" b="1" dirty="0" smtClean="0">
                <a:latin typeface="Comic Sans MS" pitchFamily="66" charset="0"/>
              </a:rPr>
              <a:t> на </a:t>
            </a:r>
            <a:r>
              <a:rPr lang="ru-RU" sz="2000" b="1" dirty="0" err="1" smtClean="0">
                <a:latin typeface="Comic Sans MS" pitchFamily="66" charset="0"/>
              </a:rPr>
              <a:t>набережній</a:t>
            </a:r>
            <a:r>
              <a:rPr lang="ru-RU" sz="2000" b="1" dirty="0" smtClean="0">
                <a:latin typeface="Comic Sans MS" pitchFamily="66" charset="0"/>
              </a:rPr>
              <a:t> </a:t>
            </a:r>
            <a:r>
              <a:rPr lang="ru-RU" sz="2000" b="1" dirty="0" err="1" smtClean="0">
                <a:latin typeface="Comic Sans MS" pitchFamily="66" charset="0"/>
              </a:rPr>
              <a:t>Влтави</a:t>
            </a:r>
            <a:r>
              <a:rPr lang="ru-RU" sz="2000" b="1" dirty="0" smtClean="0">
                <a:latin typeface="Comic Sans MS" pitchFamily="66" charset="0"/>
              </a:rPr>
              <a:t>.</a:t>
            </a:r>
            <a:endParaRPr lang="ru-RU" sz="2000" b="1" dirty="0">
              <a:latin typeface="Comic Sans MS" pitchFamily="66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http://his.img.pravda.com/images/doc/3/0/302c17d-never-uss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88640"/>
            <a:ext cx="8568952" cy="57606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Прямоугольник 2"/>
          <p:cNvSpPr/>
          <p:nvPr/>
        </p:nvSpPr>
        <p:spPr>
          <a:xfrm>
            <a:off x="251520" y="5877272"/>
            <a:ext cx="864096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200" b="1" dirty="0" err="1" smtClean="0">
                <a:latin typeface="Comic Sans MS" pitchFamily="66" charset="0"/>
              </a:rPr>
              <a:t>Стихійний</a:t>
            </a:r>
            <a:r>
              <a:rPr lang="ru-RU" sz="2200" b="1" dirty="0" smtClean="0">
                <a:latin typeface="Comic Sans MS" pitchFamily="66" charset="0"/>
              </a:rPr>
              <a:t> </a:t>
            </a:r>
            <a:r>
              <a:rPr lang="ru-RU" sz="2200" b="1" dirty="0" err="1" smtClean="0">
                <a:latin typeface="Comic Sans MS" pitchFamily="66" charset="0"/>
              </a:rPr>
              <a:t>мітинг</a:t>
            </a:r>
            <a:r>
              <a:rPr lang="ru-RU" sz="2200" b="1" dirty="0" smtClean="0">
                <a:latin typeface="Comic Sans MS" pitchFamily="66" charset="0"/>
              </a:rPr>
              <a:t>. Плакат "</a:t>
            </a:r>
            <a:r>
              <a:rPr lang="ru-RU" sz="2200" b="1" dirty="0" err="1" smtClean="0">
                <a:latin typeface="Comic Sans MS" pitchFamily="66" charset="0"/>
              </a:rPr>
              <a:t>Ніколи</a:t>
            </a:r>
            <a:r>
              <a:rPr lang="ru-RU" sz="2200" b="1" dirty="0" smtClean="0">
                <a:latin typeface="Comic Sans MS" pitchFamily="66" charset="0"/>
              </a:rPr>
              <a:t> </a:t>
            </a:r>
            <a:r>
              <a:rPr lang="ru-RU" sz="2200" b="1" dirty="0" err="1" smtClean="0">
                <a:latin typeface="Comic Sans MS" pitchFamily="66" charset="0"/>
              </a:rPr>
              <a:t>з</a:t>
            </a:r>
            <a:r>
              <a:rPr lang="ru-RU" sz="2200" b="1" dirty="0" smtClean="0">
                <a:latin typeface="Comic Sans MS" pitchFamily="66" charset="0"/>
              </a:rPr>
              <a:t> СРСР!" - </a:t>
            </a:r>
            <a:r>
              <a:rPr lang="ru-RU" sz="2200" b="1" dirty="0" err="1" smtClean="0">
                <a:latin typeface="Comic Sans MS" pitchFamily="66" charset="0"/>
              </a:rPr>
              <a:t>рімейк</a:t>
            </a:r>
            <a:r>
              <a:rPr lang="ru-RU" sz="2200" b="1" dirty="0" smtClean="0">
                <a:latin typeface="Comic Sans MS" pitchFamily="66" charset="0"/>
              </a:rPr>
              <a:t> </a:t>
            </a:r>
            <a:r>
              <a:rPr lang="ru-RU" sz="2200" b="1" dirty="0" err="1" smtClean="0">
                <a:latin typeface="Comic Sans MS" pitchFamily="66" charset="0"/>
              </a:rPr>
              <a:t>із</a:t>
            </a:r>
            <a:r>
              <a:rPr lang="ru-RU" sz="2200" b="1" dirty="0" smtClean="0">
                <a:latin typeface="Comic Sans MS" pitchFamily="66" charset="0"/>
              </a:rPr>
              <a:t> </a:t>
            </a:r>
            <a:r>
              <a:rPr lang="ru-RU" sz="2200" b="1" dirty="0" err="1" smtClean="0">
                <a:latin typeface="Comic Sans MS" pitchFamily="66" charset="0"/>
              </a:rPr>
              <a:t>комуністичного</a:t>
            </a:r>
            <a:r>
              <a:rPr lang="ru-RU" sz="2200" b="1" dirty="0" smtClean="0">
                <a:latin typeface="Comic Sans MS" pitchFamily="66" charset="0"/>
              </a:rPr>
              <a:t> </a:t>
            </a:r>
            <a:r>
              <a:rPr lang="ru-RU" sz="2200" b="1" dirty="0" err="1" smtClean="0">
                <a:latin typeface="Comic Sans MS" pitchFamily="66" charset="0"/>
              </a:rPr>
              <a:t>офіціозного</a:t>
            </a:r>
            <a:r>
              <a:rPr lang="ru-RU" sz="2200" b="1" dirty="0" smtClean="0">
                <a:latin typeface="Comic Sans MS" pitchFamily="66" charset="0"/>
              </a:rPr>
              <a:t> </a:t>
            </a:r>
            <a:r>
              <a:rPr lang="ru-RU" sz="2200" b="1" dirty="0" err="1" smtClean="0">
                <a:latin typeface="Comic Sans MS" pitchFamily="66" charset="0"/>
              </a:rPr>
              <a:t>слогану</a:t>
            </a:r>
            <a:r>
              <a:rPr lang="ru-RU" sz="2200" b="1" dirty="0" smtClean="0">
                <a:latin typeface="Comic Sans MS" pitchFamily="66" charset="0"/>
              </a:rPr>
              <a:t> "</a:t>
            </a:r>
            <a:r>
              <a:rPr lang="ru-RU" sz="2200" b="1" dirty="0" err="1" smtClean="0">
                <a:latin typeface="Comic Sans MS" pitchFamily="66" charset="0"/>
              </a:rPr>
              <a:t>Навіки</a:t>
            </a:r>
            <a:r>
              <a:rPr lang="ru-RU" sz="2200" b="1" dirty="0" smtClean="0">
                <a:latin typeface="Comic Sans MS" pitchFamily="66" charset="0"/>
              </a:rPr>
              <a:t> </a:t>
            </a:r>
            <a:r>
              <a:rPr lang="ru-RU" sz="2200" b="1" dirty="0" err="1" smtClean="0">
                <a:latin typeface="Comic Sans MS" pitchFamily="66" charset="0"/>
              </a:rPr>
              <a:t>з</a:t>
            </a:r>
            <a:r>
              <a:rPr lang="ru-RU" sz="2200" b="1" dirty="0" smtClean="0">
                <a:latin typeface="Comic Sans MS" pitchFamily="66" charset="0"/>
              </a:rPr>
              <a:t> СРСР!"</a:t>
            </a:r>
            <a:endParaRPr lang="ru-RU" sz="2200" b="1" dirty="0">
              <a:latin typeface="Comic Sans MS" pitchFamily="66" charset="0"/>
            </a:endParaRP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праведливость">
  <a:themeElements>
    <a:clrScheme name="Справедливость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Справедливость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Справедливость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Equity</Template>
  <TotalTime>51</TotalTime>
  <Words>533</Words>
  <Application>Microsoft Office PowerPoint</Application>
  <PresentationFormat>Экран (4:3)</PresentationFormat>
  <Paragraphs>24</Paragraphs>
  <Slides>21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Справедливость</vt:lpstr>
      <vt:lpstr>Чехословаччнина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Чехословаччнина</dc:title>
  <dc:creator>Виктория</dc:creator>
  <cp:lastModifiedBy>Виктория</cp:lastModifiedBy>
  <cp:revision>8</cp:revision>
  <dcterms:created xsi:type="dcterms:W3CDTF">2015-03-16T19:50:43Z</dcterms:created>
  <dcterms:modified xsi:type="dcterms:W3CDTF">2015-04-20T15:16:43Z</dcterms:modified>
</cp:coreProperties>
</file>