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3636210" cy="54452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08" y="1196752"/>
            <a:ext cx="3880379" cy="54452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88640"/>
            <a:ext cx="66247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i="1" dirty="0" smtClean="0">
                <a:solidFill>
                  <a:srgbClr val="0070C0"/>
                </a:solidFill>
              </a:rPr>
              <a:t>Адольф Гітлер </a:t>
            </a:r>
            <a:endParaRPr lang="ru-RU" sz="6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1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87424"/>
            <a:ext cx="9468544" cy="1440160"/>
          </a:xfrm>
        </p:spPr>
        <p:txBody>
          <a:bodyPr>
            <a:noAutofit/>
          </a:bodyPr>
          <a:lstStyle/>
          <a:p>
            <a:pPr algn="ctr"/>
            <a:r>
              <a:rPr lang="uk-UA" sz="4800" b="1" i="1" dirty="0" smtClean="0">
                <a:solidFill>
                  <a:srgbClr val="0070C0"/>
                </a:solidFill>
              </a:rPr>
              <a:t>«</a:t>
            </a:r>
            <a:r>
              <a:rPr lang="de-DE" sz="4800" b="1" i="1" dirty="0" smtClean="0">
                <a:solidFill>
                  <a:srgbClr val="0070C0"/>
                </a:solidFill>
              </a:rPr>
              <a:t>Mein Kampf</a:t>
            </a:r>
            <a:r>
              <a:rPr lang="uk-UA" sz="4800" b="1" i="1" dirty="0" smtClean="0">
                <a:solidFill>
                  <a:srgbClr val="0070C0"/>
                </a:solidFill>
              </a:rPr>
              <a:t>» – Моя боротьба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509" y="3212976"/>
            <a:ext cx="4416491" cy="35014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5" y="1196751"/>
            <a:ext cx="4658834" cy="35014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0051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8000" b="1" i="1" dirty="0" err="1">
                <a:solidFill>
                  <a:srgbClr val="0070C0"/>
                </a:solidFill>
              </a:rPr>
              <a:t>Беніто</a:t>
            </a:r>
            <a:r>
              <a:rPr lang="ru-RU" sz="8000" b="1" i="1" dirty="0">
                <a:solidFill>
                  <a:srgbClr val="0070C0"/>
                </a:solidFill>
              </a:rPr>
              <a:t> </a:t>
            </a:r>
            <a:r>
              <a:rPr lang="ru-RU" sz="8000" b="1" i="1" dirty="0" err="1">
                <a:solidFill>
                  <a:srgbClr val="0070C0"/>
                </a:solidFill>
              </a:rPr>
              <a:t>Муссоліні</a:t>
            </a:r>
            <a:endParaRPr lang="ru-RU" sz="8000" b="1" i="1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12776"/>
            <a:ext cx="3486573" cy="51578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781828" cy="515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494" y="3975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i="1" dirty="0" err="1" smtClean="0">
                <a:solidFill>
                  <a:srgbClr val="0070C0"/>
                </a:solidFill>
              </a:rPr>
              <a:t>Чорносорочники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63195"/>
            <a:ext cx="6509320" cy="43395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00192" y="5819505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Роботу виконала:</a:t>
            </a:r>
          </a:p>
          <a:p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10-В класу</a:t>
            </a:r>
          </a:p>
          <a:p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Артемчук Анастасія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346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20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Презентация PowerPoint</vt:lpstr>
      <vt:lpstr>«Mein Kampf» – Моя боротьба</vt:lpstr>
      <vt:lpstr>Беніто Муссоліні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Admin</cp:lastModifiedBy>
  <cp:revision>2</cp:revision>
  <dcterms:created xsi:type="dcterms:W3CDTF">2013-02-18T19:35:15Z</dcterms:created>
  <dcterms:modified xsi:type="dcterms:W3CDTF">2013-02-18T19:50:37Z</dcterms:modified>
</cp:coreProperties>
</file>