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1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22F8A8-E523-482B-9D79-C91AD15BA54B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E0CB9F2-053A-46AF-84C7-776493903B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01" TargetMode="External"/><Relationship Id="rId13" Type="http://schemas.openxmlformats.org/officeDocument/2006/relationships/hyperlink" Target="http://uk.wikipedia.org/wiki/%D0%A2%D1%80%D0%B5%D0%BD%D1%82%D0%BE" TargetMode="External"/><Relationship Id="rId18" Type="http://schemas.openxmlformats.org/officeDocument/2006/relationships/hyperlink" Target="http://uk.wikipedia.org/wiki/%D0%9F%D1%80%D0%BE%D0%BF%D0%B0%D0%B3%D0%B0%D0%BD%D0%B4%D0%B0" TargetMode="External"/><Relationship Id="rId3" Type="http://schemas.openxmlformats.org/officeDocument/2006/relationships/hyperlink" Target="http://uk.wikipedia.org/wiki/%D0%A0%D0%BE%D0%BC%D0%B0%D0%BD%D1%8C%D1%8F" TargetMode="External"/><Relationship Id="rId7" Type="http://schemas.openxmlformats.org/officeDocument/2006/relationships/hyperlink" Target="http://uk.wikipedia.org/wiki/%D0%A4%D1%80%D1%96%D0%B4%D1%80%D1%96%D1%85_%D0%9D%D1%96%D1%86%D1%88%D0%B5" TargetMode="External"/><Relationship Id="rId12" Type="http://schemas.openxmlformats.org/officeDocument/2006/relationships/hyperlink" Target="http://uk.wikipedia.org/wiki/%D0%90%D0%B2%D1%81%D1%82%D1%80%D1%96%D1%8F" TargetMode="External"/><Relationship Id="rId17" Type="http://schemas.openxmlformats.org/officeDocument/2006/relationships/hyperlink" Target="http://uk.wikipedia.org/wiki/%D0%9F%D0%B0%D1%86%D0%B8%D1%84%D1%96%D0%B7%D0%BC" TargetMode="External"/><Relationship Id="rId2" Type="http://schemas.openxmlformats.org/officeDocument/2006/relationships/hyperlink" Target="http://uk.wikipedia.org/wiki/%D0%A4%D0%BE%D1%80%D0%BB%D1%96" TargetMode="External"/><Relationship Id="rId16" Type="http://schemas.openxmlformats.org/officeDocument/2006/relationships/hyperlink" Target="http://uk.wikipedia.org/wiki/%D0%A2%D1%83%D1%80%D0%B5%D1%87%D1%87%D0%B8%D0%BD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C%D0%B0%D1%80%D0%BA%D1%81%D0%B8%D0%B7%D0%BC" TargetMode="External"/><Relationship Id="rId11" Type="http://schemas.openxmlformats.org/officeDocument/2006/relationships/hyperlink" Target="http://uk.wikipedia.org/wiki/1908" TargetMode="External"/><Relationship Id="rId5" Type="http://schemas.openxmlformats.org/officeDocument/2006/relationships/hyperlink" Target="http://uk.wikipedia.org/wiki/%D0%A1%D0%BE%D1%86%D1%96%D0%B0%D0%BB%D1%96%D0%B7%D0%BC" TargetMode="External"/><Relationship Id="rId15" Type="http://schemas.openxmlformats.org/officeDocument/2006/relationships/hyperlink" Target="http://uk.wikipedia.org/wiki/1911" TargetMode="External"/><Relationship Id="rId10" Type="http://schemas.openxmlformats.org/officeDocument/2006/relationships/hyperlink" Target="http://uk.wikipedia.org/wiki/%D0%A8%D0%B2%D0%B5%D0%B9%D1%86%D0%B0%D1%80%D1%96%D1%8F" TargetMode="External"/><Relationship Id="rId4" Type="http://schemas.openxmlformats.org/officeDocument/2006/relationships/hyperlink" Target="http://uk.wikipedia.org/w/index.php?title=%D0%91%D0%B5%D0%BD%D1%96%D1%82%D0%BE_%D0%A5%D1%83%D0%B0%D1%80%D0%B5%D1%81&amp;action=edit&amp;redlink=1" TargetMode="External"/><Relationship Id="rId9" Type="http://schemas.openxmlformats.org/officeDocument/2006/relationships/hyperlink" Target="http://uk.wikipedia.org/wiki/1902" TargetMode="External"/><Relationship Id="rId14" Type="http://schemas.openxmlformats.org/officeDocument/2006/relationships/hyperlink" Target="http://uk.wikipedia.org/wiki/191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28_%D0%BA%D0%B2%D1%96%D1%82%D0%BD%D1%8F" TargetMode="External"/><Relationship Id="rId13" Type="http://schemas.openxmlformats.org/officeDocument/2006/relationships/hyperlink" Target="http://uk.wikipedia.org/wiki/%D0%A7%D0%B0%D1%80%D0%BB%D1%96_%D0%A7%D0%B0%D0%BF%D0%BB%D1%96%D0%BD" TargetMode="External"/><Relationship Id="rId3" Type="http://schemas.openxmlformats.org/officeDocument/2006/relationships/hyperlink" Target="http://uk.wikipedia.org/wiki/1945" TargetMode="External"/><Relationship Id="rId7" Type="http://schemas.openxmlformats.org/officeDocument/2006/relationships/hyperlink" Target="http://uk.wikipedia.org/wiki/%D0%94%D0%BE%D0%BD%D0%B3%D0%BE" TargetMode="External"/><Relationship Id="rId12" Type="http://schemas.openxmlformats.org/officeDocument/2006/relationships/hyperlink" Target="http://uk.wikipedia.org/w/index.php?title=%D0%90%D0%BB%D0%B5%D1%81%D1%81%D0%B0%D0%BD%D0%B4%D1%80%D0%B0_%D0%9C%D1%83%D1%81%D1%81%D0%BE%D0%BB%D1%96%D0%BD%D1%96&amp;action=edit&amp;redlink=1" TargetMode="External"/><Relationship Id="rId2" Type="http://schemas.openxmlformats.org/officeDocument/2006/relationships/hyperlink" Target="http://uk.wikipedia.org/wiki/25_%D0%BA%D0%B2%D1%96%D1%82%D0%BD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A%D0%BE%D0%BC%D0%BE_(%D0%BC%D1%96%D1%81%D1%82%D0%BE)" TargetMode="External"/><Relationship Id="rId11" Type="http://schemas.openxmlformats.org/officeDocument/2006/relationships/hyperlink" Target="http://uk.wikipedia.org/w/index.php?title=%D0%A0%D0%BE%D0%BC%D0%B0%D0%BD%D0%BE_%D0%9C%D1%83%D1%81%D1%81%D0%BE%D0%BB%D1%96%D0%BD%D1%96&amp;action=edit&amp;redlink=1" TargetMode="External"/><Relationship Id="rId5" Type="http://schemas.openxmlformats.org/officeDocument/2006/relationships/hyperlink" Target="http://uk.wikipedia.org/w/index.php?title=%D0%9A%D0%BB%D0%B0%D1%80%D0%B5%D1%82%D1%82%D0%B0_%D0%9F%D0%B5%D1%82%D0%B0%D1%87%D1%87%D1%96&amp;action=edit&amp;redlink=1" TargetMode="External"/><Relationship Id="rId10" Type="http://schemas.openxmlformats.org/officeDocument/2006/relationships/hyperlink" Target="http://uk.wikipedia.org/wiki/%D0%9F%D1%80%D0%B5%D0%B4%D0%B0%D0%BF%D0%BF%D1%96%D0%BE" TargetMode="External"/><Relationship Id="rId4" Type="http://schemas.openxmlformats.org/officeDocument/2006/relationships/hyperlink" Target="http://it.wikipedia.org/wiki/Comitato_di_Liberazione_Nazionale" TargetMode="External"/><Relationship Id="rId9" Type="http://schemas.openxmlformats.org/officeDocument/2006/relationships/hyperlink" Target="http://uk.wikipedia.org/wiki/%D0%9C%D1%96%D0%BB%D0%B0%D0%BD" TargetMode="External"/><Relationship Id="rId14" Type="http://schemas.openxmlformats.org/officeDocument/2006/relationships/hyperlink" Target="http://uk.wikipedia.org/wiki/%D0%92%D0%B5%D0%BB%D0%B8%D0%BA%D0%B8%D0%B9_%D0%B4%D0%B8%D0%BA%D1%82%D0%B0%D1%82%D0%BE%D1%8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Беніто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 учениця 10-ІТ класу</a:t>
            </a:r>
          </a:p>
          <a:p>
            <a:r>
              <a:rPr lang="uk-UA" dirty="0" smtClean="0"/>
              <a:t>Вакуленко Інна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50px-Benito_Mussolini_by_Philip_Alexius_de_László,_19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548680"/>
            <a:ext cx="4968552" cy="59046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78488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Народився</a:t>
            </a:r>
            <a:r>
              <a:rPr lang="ru-RU" dirty="0"/>
              <a:t> у </a:t>
            </a:r>
            <a:r>
              <a:rPr lang="ru-RU" dirty="0" err="1"/>
              <a:t>Предапіо</a:t>
            </a:r>
            <a:r>
              <a:rPr lang="ru-RU" dirty="0"/>
              <a:t>, </a:t>
            </a:r>
            <a:r>
              <a:rPr lang="ru-RU" dirty="0" err="1"/>
              <a:t>поблизу</a:t>
            </a:r>
            <a:r>
              <a:rPr lang="ru-RU" dirty="0"/>
              <a:t> 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Форлі"/>
              </a:rPr>
              <a:t>Форлі</a:t>
            </a:r>
            <a:r>
              <a:rPr lang="ru-RU" dirty="0"/>
              <a:t>, в </a:t>
            </a:r>
            <a:r>
              <a:rPr lang="ru-RU" dirty="0" err="1">
                <a:hlinkClick r:id="rId3" tooltip="Романья"/>
              </a:rPr>
              <a:t>Романьї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Алессандро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ковалем, </a:t>
            </a:r>
            <a:r>
              <a:rPr lang="ru-RU" dirty="0" err="1"/>
              <a:t>мати</a:t>
            </a:r>
            <a:r>
              <a:rPr lang="ru-RU" dirty="0"/>
              <a:t> Роза — </a:t>
            </a:r>
            <a:r>
              <a:rPr lang="ru-RU" dirty="0" err="1"/>
              <a:t>шкільною</a:t>
            </a:r>
            <a:r>
              <a:rPr lang="ru-RU" dirty="0"/>
              <a:t> </a:t>
            </a:r>
            <a:r>
              <a:rPr lang="ru-RU" dirty="0" err="1"/>
              <a:t>вчителькою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назвали на честь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лівих</a:t>
            </a:r>
            <a:r>
              <a:rPr lang="ru-RU" dirty="0"/>
              <a:t> </a:t>
            </a:r>
            <a:r>
              <a:rPr lang="ru-RU" dirty="0" err="1"/>
              <a:t>діячів</a:t>
            </a:r>
            <a:r>
              <a:rPr lang="ru-RU" dirty="0"/>
              <a:t> — </a:t>
            </a:r>
            <a:r>
              <a:rPr lang="ru-RU" dirty="0" err="1"/>
              <a:t>мексиканського</a:t>
            </a:r>
            <a:r>
              <a:rPr lang="ru-RU" dirty="0"/>
              <a:t> </a:t>
            </a:r>
            <a:r>
              <a:rPr lang="ru-RU" dirty="0" err="1"/>
              <a:t>революціонера</a:t>
            </a:r>
            <a:r>
              <a:rPr lang="ru-RU" dirty="0"/>
              <a:t> </a:t>
            </a:r>
            <a:r>
              <a:rPr lang="ru-RU" dirty="0" err="1">
                <a:hlinkClick r:id="rId4" tooltip="Беніто Хуарес (ще не написана)"/>
              </a:rPr>
              <a:t>Беніто</a:t>
            </a:r>
            <a:r>
              <a:rPr lang="ru-RU" dirty="0">
                <a:hlinkClick r:id="rId4" tooltip="Беніто Хуарес (ще не написана)"/>
              </a:rPr>
              <a:t> </a:t>
            </a:r>
            <a:r>
              <a:rPr lang="ru-RU" dirty="0" err="1">
                <a:hlinkClick r:id="rId4" tooltip="Беніто Хуарес (ще не написана)"/>
              </a:rPr>
              <a:t>Хуареса</a:t>
            </a:r>
            <a:r>
              <a:rPr lang="ru-RU" dirty="0"/>
              <a:t>, </a:t>
            </a:r>
            <a:r>
              <a:rPr lang="ru-RU" dirty="0" err="1"/>
              <a:t>італійського</a:t>
            </a:r>
            <a:r>
              <a:rPr lang="ru-RU" dirty="0"/>
              <a:t> </a:t>
            </a:r>
            <a:r>
              <a:rPr lang="ru-RU" dirty="0" err="1"/>
              <a:t>соціаліста</a:t>
            </a:r>
            <a:r>
              <a:rPr lang="ru-RU" dirty="0"/>
              <a:t> </a:t>
            </a:r>
            <a:r>
              <a:rPr lang="ru-RU" dirty="0" err="1"/>
              <a:t>Андреа</a:t>
            </a:r>
            <a:r>
              <a:rPr lang="ru-RU" dirty="0"/>
              <a:t> </a:t>
            </a:r>
            <a:r>
              <a:rPr lang="ru-RU" dirty="0" err="1"/>
              <a:t>Коста</a:t>
            </a:r>
            <a:r>
              <a:rPr lang="ru-RU" dirty="0"/>
              <a:t> та </a:t>
            </a:r>
            <a:r>
              <a:rPr lang="ru-RU" dirty="0" err="1"/>
              <a:t>Амількаре</a:t>
            </a:r>
            <a:r>
              <a:rPr lang="ru-RU" dirty="0"/>
              <a:t> </a:t>
            </a:r>
            <a:r>
              <a:rPr lang="ru-RU" dirty="0" err="1"/>
              <a:t>Кіпріані</a:t>
            </a:r>
            <a:r>
              <a:rPr lang="ru-RU" dirty="0"/>
              <a:t>.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, </a:t>
            </a:r>
            <a:r>
              <a:rPr lang="ru-RU" dirty="0" err="1"/>
              <a:t>Беніто</a:t>
            </a:r>
            <a:r>
              <a:rPr lang="ru-RU" dirty="0"/>
              <a:t> став </a:t>
            </a:r>
            <a:r>
              <a:rPr lang="ru-RU" dirty="0" err="1"/>
              <a:t>переконаним</a:t>
            </a:r>
            <a:r>
              <a:rPr lang="ru-RU" dirty="0"/>
              <a:t> </a:t>
            </a:r>
            <a:r>
              <a:rPr lang="ru-RU" dirty="0" err="1">
                <a:hlinkClick r:id="rId5" tooltip="Соціалізм"/>
              </a:rPr>
              <a:t>соціалістом</a:t>
            </a:r>
            <a:r>
              <a:rPr lang="ru-RU" dirty="0"/>
              <a:t>, а </a:t>
            </a:r>
            <a:r>
              <a:rPr lang="ru-RU" dirty="0" err="1"/>
              <a:t>пізніше</a:t>
            </a:r>
            <a:r>
              <a:rPr lang="ru-RU" dirty="0"/>
              <a:t> </a:t>
            </a:r>
            <a:r>
              <a:rPr lang="ru-RU" dirty="0">
                <a:hlinkClick r:id="rId6" tooltip="Марксизм"/>
              </a:rPr>
              <a:t>марксистом</a:t>
            </a:r>
            <a:r>
              <a:rPr lang="ru-RU" dirty="0"/>
              <a:t>. Великий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справили твори </a:t>
            </a:r>
            <a:r>
              <a:rPr lang="ru-RU" dirty="0" err="1">
                <a:hlinkClick r:id="rId7" tooltip="Фрідріх Ніцше"/>
              </a:rPr>
              <a:t>Фрідріха</a:t>
            </a:r>
            <a:r>
              <a:rPr lang="ru-RU" dirty="0">
                <a:hlinkClick r:id="rId7" tooltip="Фрідріх Ніцше"/>
              </a:rPr>
              <a:t> </a:t>
            </a:r>
            <a:r>
              <a:rPr lang="ru-RU" dirty="0" err="1">
                <a:hlinkClick r:id="rId7" tooltip="Фрідріх Ніцше"/>
              </a:rPr>
              <a:t>Ніцше</a:t>
            </a:r>
            <a:r>
              <a:rPr lang="ru-RU" dirty="0"/>
              <a:t>. </a:t>
            </a:r>
            <a:r>
              <a:rPr lang="ru-RU" dirty="0" err="1"/>
              <a:t>Мав</a:t>
            </a:r>
            <a:r>
              <a:rPr lang="ru-RU" dirty="0"/>
              <a:t> брата </a:t>
            </a:r>
            <a:r>
              <a:rPr lang="ru-RU" dirty="0" err="1"/>
              <a:t>Арнальдо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став </a:t>
            </a:r>
            <a:r>
              <a:rPr lang="ru-RU" dirty="0" err="1"/>
              <a:t>визначним</a:t>
            </a:r>
            <a:r>
              <a:rPr lang="ru-RU" dirty="0"/>
              <a:t> теоретиком фашизму.</a:t>
            </a:r>
          </a:p>
          <a:p>
            <a:r>
              <a:rPr lang="ru-RU" dirty="0" err="1"/>
              <a:t>Отримавши</a:t>
            </a:r>
            <a:r>
              <a:rPr lang="ru-RU" dirty="0"/>
              <a:t> у </a:t>
            </a:r>
            <a:r>
              <a:rPr lang="ru-RU" dirty="0">
                <a:hlinkClick r:id="rId8" tooltip="1901"/>
              </a:rPr>
              <a:t>1901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</a:t>
            </a:r>
            <a:r>
              <a:rPr lang="ru-RU" dirty="0" err="1"/>
              <a:t>початкових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, </a:t>
            </a:r>
            <a:r>
              <a:rPr lang="ru-RU" dirty="0">
                <a:hlinkClick r:id="rId9" tooltip="1902"/>
              </a:rPr>
              <a:t>1902</a:t>
            </a:r>
            <a:r>
              <a:rPr lang="ru-RU" dirty="0"/>
              <a:t> року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емігрував</a:t>
            </a:r>
            <a:r>
              <a:rPr lang="ru-RU" dirty="0"/>
              <a:t> в </a:t>
            </a:r>
            <a:r>
              <a:rPr lang="ru-RU" dirty="0" err="1">
                <a:hlinkClick r:id="rId10" tooltip="Швейцарія"/>
              </a:rPr>
              <a:t>Швейцарію</a:t>
            </a:r>
            <a:r>
              <a:rPr lang="ru-RU" dirty="0"/>
              <a:t>. Не </a:t>
            </a:r>
            <a:r>
              <a:rPr lang="ru-RU" dirty="0" err="1"/>
              <a:t>маючи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там </a:t>
            </a:r>
            <a:r>
              <a:rPr lang="ru-RU" dirty="0" err="1"/>
              <a:t>постійну</a:t>
            </a:r>
            <a:r>
              <a:rPr lang="ru-RU" dirty="0"/>
              <a:t> роботу,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арештований</a:t>
            </a:r>
            <a:r>
              <a:rPr lang="ru-RU" dirty="0"/>
              <a:t> за </a:t>
            </a:r>
            <a:r>
              <a:rPr lang="ru-RU" dirty="0" err="1"/>
              <a:t>бродяжництво</a:t>
            </a:r>
            <a:r>
              <a:rPr lang="ru-RU" dirty="0"/>
              <a:t> та </a:t>
            </a:r>
            <a:r>
              <a:rPr lang="ru-RU" dirty="0" err="1"/>
              <a:t>депортований</a:t>
            </a:r>
            <a:r>
              <a:rPr lang="ru-RU" dirty="0"/>
              <a:t>. Повернувшись до </a:t>
            </a:r>
            <a:r>
              <a:rPr lang="ru-RU" dirty="0" err="1"/>
              <a:t>Італії</a:t>
            </a:r>
            <a:r>
              <a:rPr lang="ru-RU" dirty="0"/>
              <a:t>, </a:t>
            </a:r>
            <a:r>
              <a:rPr lang="ru-RU" dirty="0" err="1"/>
              <a:t>пішов</a:t>
            </a:r>
            <a:r>
              <a:rPr lang="ru-RU" dirty="0"/>
              <a:t> </a:t>
            </a:r>
            <a:r>
              <a:rPr lang="ru-RU" dirty="0" err="1"/>
              <a:t>до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сутичок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поліцією</a:t>
            </a:r>
            <a:r>
              <a:rPr lang="ru-RU" dirty="0"/>
              <a:t> у </a:t>
            </a:r>
            <a:r>
              <a:rPr lang="ru-RU" dirty="0">
                <a:hlinkClick r:id="rId11" tooltip="1908"/>
              </a:rPr>
              <a:t>1908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пішов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до </a:t>
            </a:r>
            <a:r>
              <a:rPr lang="ru-RU" dirty="0" err="1"/>
              <a:t>газети</a:t>
            </a:r>
            <a:r>
              <a:rPr lang="ru-RU" dirty="0"/>
              <a:t> в </a:t>
            </a:r>
            <a:r>
              <a:rPr lang="ru-RU" dirty="0" err="1">
                <a:hlinkClick r:id="rId12" tooltip="Австрія"/>
              </a:rPr>
              <a:t>австрійському</a:t>
            </a:r>
            <a:r>
              <a:rPr lang="ru-RU" dirty="0"/>
              <a:t> </a:t>
            </a:r>
            <a:r>
              <a:rPr lang="ru-RU" dirty="0" err="1"/>
              <a:t>містечку</a:t>
            </a:r>
            <a:r>
              <a:rPr lang="ru-RU" dirty="0"/>
              <a:t> </a:t>
            </a:r>
            <a:r>
              <a:rPr lang="ru-RU" dirty="0" err="1">
                <a:hlinkClick r:id="rId13" tooltip="Тренто"/>
              </a:rPr>
              <a:t>Тренто</a:t>
            </a:r>
            <a:r>
              <a:rPr lang="ru-RU" dirty="0"/>
              <a:t>.</a:t>
            </a:r>
          </a:p>
          <a:p>
            <a:r>
              <a:rPr lang="ru-RU" dirty="0" err="1"/>
              <a:t>Бувши</a:t>
            </a:r>
            <a:r>
              <a:rPr lang="ru-RU" dirty="0"/>
              <a:t> </a:t>
            </a:r>
            <a:r>
              <a:rPr lang="ru-RU" dirty="0" err="1"/>
              <a:t>депортований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</a:t>
            </a:r>
            <a:r>
              <a:rPr lang="ru-RU" dirty="0" err="1">
                <a:hlinkClick r:id="rId12" tooltip="Австрія"/>
              </a:rPr>
              <a:t>Австрії</a:t>
            </a:r>
            <a:r>
              <a:rPr lang="ru-RU" dirty="0"/>
              <a:t>, став у </a:t>
            </a:r>
            <a:r>
              <a:rPr lang="ru-RU" dirty="0" err="1"/>
              <a:t>Форлі</a:t>
            </a:r>
            <a:r>
              <a:rPr lang="ru-RU" dirty="0"/>
              <a:t> редактором </a:t>
            </a:r>
            <a:r>
              <a:rPr lang="ru-RU" dirty="0" err="1">
                <a:hlinkClick r:id="rId5" tooltip="Соціалізм"/>
              </a:rPr>
              <a:t>соціалістичної</a:t>
            </a:r>
            <a:r>
              <a:rPr lang="ru-RU" dirty="0"/>
              <a:t> </a:t>
            </a:r>
            <a:r>
              <a:rPr lang="ru-RU" dirty="0" err="1"/>
              <a:t>газети</a:t>
            </a:r>
            <a:r>
              <a:rPr lang="ru-RU" dirty="0"/>
              <a:t> </a:t>
            </a:r>
            <a:r>
              <a:rPr lang="en-TT" i="1" dirty="0"/>
              <a:t>La </a:t>
            </a:r>
            <a:r>
              <a:rPr lang="en-TT" i="1" dirty="0" err="1"/>
              <a:t>Lotta</a:t>
            </a:r>
            <a:r>
              <a:rPr lang="en-TT" i="1" dirty="0"/>
              <a:t> </a:t>
            </a:r>
            <a:r>
              <a:rPr lang="en-TT" i="1" dirty="0" err="1"/>
              <a:t>di</a:t>
            </a:r>
            <a:r>
              <a:rPr lang="en-TT" i="1" dirty="0"/>
              <a:t> </a:t>
            </a:r>
            <a:r>
              <a:rPr lang="en-TT" i="1" dirty="0" err="1"/>
              <a:t>Classe</a:t>
            </a:r>
            <a:r>
              <a:rPr lang="en-TT" dirty="0"/>
              <a:t> («</a:t>
            </a:r>
            <a:r>
              <a:rPr lang="ru-RU" dirty="0" err="1"/>
              <a:t>Класова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»). У </a:t>
            </a:r>
            <a:r>
              <a:rPr lang="ru-RU" dirty="0">
                <a:hlinkClick r:id="rId14" tooltip="1910"/>
              </a:rPr>
              <a:t>1910</a:t>
            </a:r>
            <a:r>
              <a:rPr lang="ru-RU" dirty="0"/>
              <a:t>році </a:t>
            </a:r>
            <a:r>
              <a:rPr lang="ru-RU" dirty="0" err="1"/>
              <a:t>Муссоліні</a:t>
            </a:r>
            <a:r>
              <a:rPr lang="ru-RU" dirty="0"/>
              <a:t> став секретарем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осередку</a:t>
            </a:r>
            <a:r>
              <a:rPr lang="ru-RU" dirty="0"/>
              <a:t> </a:t>
            </a:r>
            <a:r>
              <a:rPr lang="ru-RU" dirty="0" err="1"/>
              <a:t>Соціалістичної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. В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погляди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відрізнялися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тих, </a:t>
            </a:r>
            <a:r>
              <a:rPr lang="ru-RU" dirty="0" err="1"/>
              <a:t>якими</a:t>
            </a:r>
            <a:r>
              <a:rPr lang="ru-RU" dirty="0"/>
              <a:t> вони </a:t>
            </a:r>
            <a:r>
              <a:rPr lang="ru-RU" dirty="0" err="1"/>
              <a:t>стануть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називав</a:t>
            </a:r>
            <a:r>
              <a:rPr lang="ru-RU" dirty="0"/>
              <a:t> себе «</a:t>
            </a:r>
            <a:r>
              <a:rPr lang="ru-RU" dirty="0" err="1"/>
              <a:t>антипатріотом</a:t>
            </a:r>
            <a:r>
              <a:rPr lang="ru-RU" dirty="0"/>
              <a:t>». Коли </a:t>
            </a:r>
            <a:r>
              <a:rPr lang="ru-RU" dirty="0" err="1"/>
              <a:t>Італія</a:t>
            </a:r>
            <a:r>
              <a:rPr lang="ru-RU" dirty="0"/>
              <a:t> </a:t>
            </a:r>
            <a:r>
              <a:rPr lang="ru-RU" dirty="0">
                <a:hlinkClick r:id="rId15" tooltip="1911"/>
              </a:rPr>
              <a:t>1911</a:t>
            </a:r>
            <a:r>
              <a:rPr lang="ru-RU" dirty="0"/>
              <a:t> року </a:t>
            </a:r>
            <a:r>
              <a:rPr lang="ru-RU" dirty="0" err="1"/>
              <a:t>оголосила</a:t>
            </a:r>
            <a:r>
              <a:rPr lang="ru-RU" dirty="0"/>
              <a:t> </a:t>
            </a:r>
            <a:r>
              <a:rPr lang="ru-RU" dirty="0" err="1"/>
              <a:t>війну</a:t>
            </a:r>
            <a:r>
              <a:rPr lang="ru-RU" dirty="0"/>
              <a:t> </a:t>
            </a:r>
            <a:r>
              <a:rPr lang="ru-RU" dirty="0" err="1">
                <a:hlinkClick r:id="rId16" tooltip="Туреччина"/>
              </a:rPr>
              <a:t>Туреччині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заарештували</a:t>
            </a:r>
            <a:r>
              <a:rPr lang="ru-RU" dirty="0"/>
              <a:t> за </a:t>
            </a:r>
            <a:r>
              <a:rPr lang="ru-RU" dirty="0" err="1">
                <a:hlinkClick r:id="rId17" tooltip="Пацифізм"/>
              </a:rPr>
              <a:t>пацифістську</a:t>
            </a:r>
            <a:r>
              <a:rPr lang="ru-RU" dirty="0"/>
              <a:t> </a:t>
            </a:r>
            <a:r>
              <a:rPr lang="ru-RU" dirty="0">
                <a:hlinkClick r:id="rId18" tooltip="Пропаганда"/>
              </a:rPr>
              <a:t>пропаганду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849694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hlinkClick r:id="rId2" tooltip="25 квітня"/>
              </a:rPr>
              <a:t>25 </a:t>
            </a:r>
            <a:r>
              <a:rPr lang="ru-RU" sz="1400" dirty="0" err="1">
                <a:hlinkClick r:id="rId2" tooltip="25 квітня"/>
              </a:rPr>
              <a:t>квітня</a:t>
            </a:r>
            <a:r>
              <a:rPr lang="ru-RU" sz="1400" dirty="0"/>
              <a:t> </a:t>
            </a:r>
            <a:r>
              <a:rPr lang="ru-RU" sz="1400" dirty="0">
                <a:hlinkClick r:id="rId3" tooltip="1945"/>
              </a:rPr>
              <a:t>1945</a:t>
            </a:r>
            <a:r>
              <a:rPr lang="ru-RU" sz="1400" dirty="0"/>
              <a:t>-го року </a:t>
            </a:r>
            <a:r>
              <a:rPr lang="ru-RU" sz="1400" dirty="0" err="1"/>
              <a:t>Муссоліні</a:t>
            </a:r>
            <a:r>
              <a:rPr lang="ru-RU" sz="1400" dirty="0"/>
              <a:t> </a:t>
            </a:r>
            <a:r>
              <a:rPr lang="ru-RU" sz="1400" dirty="0" err="1"/>
              <a:t>погодився</a:t>
            </a:r>
            <a:r>
              <a:rPr lang="ru-RU" sz="1400" dirty="0"/>
              <a:t> на переговори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лідерами</a:t>
            </a:r>
            <a:r>
              <a:rPr lang="ru-RU" sz="1400" dirty="0"/>
              <a:t> </a:t>
            </a:r>
            <a:r>
              <a:rPr lang="ru-RU" sz="1400" dirty="0" err="1"/>
              <a:t>італійського</a:t>
            </a:r>
            <a:r>
              <a:rPr lang="ru-RU" sz="1400" dirty="0"/>
              <a:t> </a:t>
            </a:r>
            <a:r>
              <a:rPr lang="ru-RU" sz="1400" dirty="0" err="1"/>
              <a:t>партизанського</a:t>
            </a:r>
            <a:r>
              <a:rPr lang="ru-RU" sz="1400" dirty="0"/>
              <a:t> </a:t>
            </a:r>
            <a:r>
              <a:rPr lang="ru-RU" sz="1400" dirty="0" err="1"/>
              <a:t>руху</a:t>
            </a:r>
            <a:r>
              <a:rPr lang="ru-RU" sz="1400" dirty="0"/>
              <a:t>, за </a:t>
            </a:r>
            <a:r>
              <a:rPr lang="ru-RU" sz="1400" dirty="0" err="1"/>
              <a:t>посередництва</a:t>
            </a:r>
            <a:r>
              <a:rPr lang="ru-RU" sz="1400" dirty="0"/>
              <a:t> </a:t>
            </a:r>
            <a:r>
              <a:rPr lang="ru-RU" sz="1400" dirty="0" err="1"/>
              <a:t>архиєпіскопа</a:t>
            </a:r>
            <a:r>
              <a:rPr lang="ru-RU" sz="1400" dirty="0"/>
              <a:t> </a:t>
            </a:r>
            <a:r>
              <a:rPr lang="ru-RU" sz="1400" dirty="0" err="1"/>
              <a:t>Міланського</a:t>
            </a:r>
            <a:r>
              <a:rPr lang="ru-RU" sz="1400" dirty="0"/>
              <a:t>. </a:t>
            </a:r>
            <a:r>
              <a:rPr lang="ru-RU" sz="1400" dirty="0" err="1"/>
              <a:t>Партизани</a:t>
            </a:r>
            <a:r>
              <a:rPr lang="ru-RU" sz="1400" dirty="0"/>
              <a:t> заявили </a:t>
            </a:r>
            <a:r>
              <a:rPr lang="ru-RU" sz="1400" dirty="0" err="1"/>
              <a:t>Муссоліні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, як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визнає</a:t>
            </a:r>
            <a:r>
              <a:rPr lang="ru-RU" sz="1400" dirty="0"/>
              <a:t> свою </a:t>
            </a:r>
            <a:r>
              <a:rPr lang="ru-RU" sz="1400" dirty="0" err="1"/>
              <a:t>поразку</a:t>
            </a:r>
            <a:r>
              <a:rPr lang="ru-RU" sz="1400" dirty="0"/>
              <a:t>, то </a:t>
            </a:r>
            <a:r>
              <a:rPr lang="ru-RU" sz="1400" dirty="0" err="1"/>
              <a:t>зможе</a:t>
            </a:r>
            <a:r>
              <a:rPr lang="ru-RU" sz="1400" dirty="0"/>
              <a:t> </a:t>
            </a:r>
            <a:r>
              <a:rPr lang="ru-RU" sz="1400" dirty="0" err="1"/>
              <a:t>розраховувати</a:t>
            </a:r>
            <a:r>
              <a:rPr lang="ru-RU" sz="1400" dirty="0"/>
              <a:t> на </a:t>
            </a:r>
            <a:r>
              <a:rPr lang="ru-RU" sz="1400" dirty="0" err="1"/>
              <a:t>справедливий</a:t>
            </a:r>
            <a:r>
              <a:rPr lang="ru-RU" sz="1400" dirty="0"/>
              <a:t> суд, </a:t>
            </a:r>
            <a:r>
              <a:rPr lang="ru-RU" sz="1400" dirty="0" err="1"/>
              <a:t>але</a:t>
            </a:r>
            <a:r>
              <a:rPr lang="ru-RU" sz="1400" dirty="0"/>
              <a:t> не </a:t>
            </a:r>
            <a:r>
              <a:rPr lang="ru-RU" sz="1400" dirty="0" err="1"/>
              <a:t>визнали</a:t>
            </a:r>
            <a:r>
              <a:rPr lang="ru-RU" sz="1400" dirty="0"/>
              <a:t> за ним права </a:t>
            </a:r>
            <a:r>
              <a:rPr lang="ru-RU" sz="1400" dirty="0" err="1"/>
              <a:t>виставляти</a:t>
            </a:r>
            <a:r>
              <a:rPr lang="ru-RU" sz="1400" dirty="0"/>
              <a:t> </a:t>
            </a:r>
            <a:r>
              <a:rPr lang="ru-RU" sz="1400" dirty="0" err="1"/>
              <a:t>будь-які</a:t>
            </a:r>
            <a:r>
              <a:rPr lang="ru-RU" sz="1400" dirty="0"/>
              <a:t> </a:t>
            </a:r>
            <a:r>
              <a:rPr lang="ru-RU" sz="1400" dirty="0" err="1"/>
              <a:t>попередні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. </a:t>
            </a:r>
            <a:r>
              <a:rPr lang="ru-RU" sz="1400" dirty="0" err="1"/>
              <a:t>Дізнавшись</a:t>
            </a:r>
            <a:r>
              <a:rPr lang="ru-RU" sz="1400" dirty="0"/>
              <a:t> у той же час,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німці</a:t>
            </a:r>
            <a:r>
              <a:rPr lang="ru-RU" sz="1400" dirty="0"/>
              <a:t> </a:t>
            </a:r>
            <a:r>
              <a:rPr lang="ru-RU" sz="1400" dirty="0" err="1"/>
              <a:t>погодились</a:t>
            </a:r>
            <a:r>
              <a:rPr lang="ru-RU" sz="1400" dirty="0"/>
              <a:t> на </a:t>
            </a:r>
            <a:r>
              <a:rPr lang="ru-RU" sz="1400" dirty="0" err="1"/>
              <a:t>капітуляцію</a:t>
            </a:r>
            <a:r>
              <a:rPr lang="ru-RU" sz="1400" dirty="0"/>
              <a:t> </a:t>
            </a:r>
            <a:r>
              <a:rPr lang="ru-RU" sz="1400" dirty="0" err="1"/>
              <a:t>своїх</a:t>
            </a:r>
            <a:r>
              <a:rPr lang="ru-RU" sz="1400" dirty="0"/>
              <a:t> </a:t>
            </a:r>
            <a:r>
              <a:rPr lang="ru-RU" sz="1400" dirty="0" err="1"/>
              <a:t>військ</a:t>
            </a:r>
            <a:r>
              <a:rPr lang="ru-RU" sz="1400" dirty="0"/>
              <a:t> у </a:t>
            </a:r>
            <a:r>
              <a:rPr lang="ru-RU" sz="1400" dirty="0" err="1"/>
              <a:t>Італії</a:t>
            </a:r>
            <a:r>
              <a:rPr lang="ru-RU" sz="1400" dirty="0"/>
              <a:t> </a:t>
            </a:r>
            <a:r>
              <a:rPr lang="ru-RU" sz="1400" dirty="0" err="1"/>
              <a:t>навіть</a:t>
            </a:r>
            <a:r>
              <a:rPr lang="ru-RU" sz="1400" dirty="0"/>
              <a:t> не </a:t>
            </a:r>
            <a:r>
              <a:rPr lang="ru-RU" sz="1400" dirty="0" err="1"/>
              <a:t>повідомивши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, </a:t>
            </a:r>
            <a:r>
              <a:rPr lang="ru-RU" sz="1400" dirty="0" err="1"/>
              <a:t>Муссоліні</a:t>
            </a:r>
            <a:r>
              <a:rPr lang="ru-RU" sz="1400" dirty="0"/>
              <a:t> перервав переговори.</a:t>
            </a:r>
          </a:p>
          <a:p>
            <a:r>
              <a:rPr lang="ru-RU" sz="1400" dirty="0">
                <a:hlinkClick r:id="rId2" tooltip="25 квітня"/>
              </a:rPr>
              <a:t>25 </a:t>
            </a:r>
            <a:r>
              <a:rPr lang="ru-RU" sz="1400" dirty="0" err="1">
                <a:hlinkClick r:id="rId2" tooltip="25 квітня"/>
              </a:rPr>
              <a:t>квітня</a:t>
            </a:r>
            <a:r>
              <a:rPr lang="ru-RU" sz="1400" dirty="0"/>
              <a:t> </a:t>
            </a:r>
            <a:r>
              <a:rPr lang="ru-RU" sz="1400" dirty="0" err="1"/>
              <a:t>Комітет</a:t>
            </a:r>
            <a:r>
              <a:rPr lang="ru-RU" sz="1400" dirty="0"/>
              <a:t> </a:t>
            </a:r>
            <a:r>
              <a:rPr lang="ru-RU" sz="1400" dirty="0" err="1"/>
              <a:t>Національного</a:t>
            </a:r>
            <a:r>
              <a:rPr lang="ru-RU" sz="1400" dirty="0"/>
              <a:t> </a:t>
            </a:r>
            <a:r>
              <a:rPr lang="ru-RU" sz="1400" dirty="0" err="1"/>
              <a:t>Звільнення</a:t>
            </a:r>
            <a:r>
              <a:rPr lang="ru-RU" sz="1400" dirty="0"/>
              <a:t> (</a:t>
            </a:r>
            <a:r>
              <a:rPr lang="en-TT" sz="1400" dirty="0" err="1">
                <a:hlinkClick r:id="rId4"/>
              </a:rPr>
              <a:t>il</a:t>
            </a:r>
            <a:r>
              <a:rPr lang="en-TT" sz="1400" dirty="0">
                <a:hlinkClick r:id="rId4"/>
              </a:rPr>
              <a:t> </a:t>
            </a:r>
            <a:r>
              <a:rPr lang="en-TT" sz="1400" dirty="0" err="1">
                <a:hlinkClick r:id="rId4"/>
              </a:rPr>
              <a:t>Comitato_di_Liberazione_Nazionale</a:t>
            </a:r>
            <a:r>
              <a:rPr lang="en-TT" sz="1400" dirty="0"/>
              <a:t>) </a:t>
            </a:r>
            <a:r>
              <a:rPr lang="ru-RU" sz="1400" dirty="0" err="1"/>
              <a:t>прийняв</a:t>
            </a:r>
            <a:r>
              <a:rPr lang="ru-RU" sz="1400" dirty="0"/>
              <a:t> </a:t>
            </a:r>
            <a:r>
              <a:rPr lang="ru-RU" sz="1400" dirty="0" err="1"/>
              <a:t>остаточне</a:t>
            </a:r>
            <a:r>
              <a:rPr lang="ru-RU" sz="1400" dirty="0"/>
              <a:t> </a:t>
            </a:r>
            <a:r>
              <a:rPr lang="ru-RU" sz="1400" dirty="0" err="1"/>
              <a:t>рішення</a:t>
            </a:r>
            <a:r>
              <a:rPr lang="ru-RU" sz="1400" dirty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Муссоліні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віддав</a:t>
            </a:r>
            <a:r>
              <a:rPr lang="ru-RU" sz="1400" dirty="0"/>
              <a:t> наказ </a:t>
            </a:r>
            <a:r>
              <a:rPr lang="ru-RU" sz="1400" dirty="0" err="1"/>
              <a:t>стратити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, як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буде </a:t>
            </a:r>
            <a:r>
              <a:rPr lang="ru-RU" sz="1400" dirty="0" err="1"/>
              <a:t>схоплено</a:t>
            </a:r>
            <a:r>
              <a:rPr lang="ru-RU" sz="1400" dirty="0"/>
              <a:t>.</a:t>
            </a:r>
          </a:p>
          <a:p>
            <a:r>
              <a:rPr lang="ru-RU" sz="1400" dirty="0"/>
              <a:t>Разом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Бомбаччі</a:t>
            </a:r>
            <a:r>
              <a:rPr lang="ru-RU" sz="1400" dirty="0"/>
              <a:t> та </a:t>
            </a:r>
            <a:r>
              <a:rPr lang="ru-RU" sz="1400" dirty="0" err="1">
                <a:hlinkClick r:id="rId5" tooltip="Кларетта Петаччі (ще не написана)"/>
              </a:rPr>
              <a:t>Клареттою</a:t>
            </a:r>
            <a:r>
              <a:rPr lang="ru-RU" sz="1400" dirty="0">
                <a:hlinkClick r:id="rId5" tooltip="Кларетта Петаччі (ще не написана)"/>
              </a:rPr>
              <a:t> </a:t>
            </a:r>
            <a:r>
              <a:rPr lang="ru-RU" sz="1400" dirty="0" err="1">
                <a:hlinkClick r:id="rId5" tooltip="Кларетта Петаччі (ще не написана)"/>
              </a:rPr>
              <a:t>Петаччі</a:t>
            </a:r>
            <a:r>
              <a:rPr lang="ru-RU" sz="1400" dirty="0"/>
              <a:t> 26-го </a:t>
            </a:r>
            <a:r>
              <a:rPr lang="ru-RU" sz="1400" dirty="0" err="1"/>
              <a:t>Муссоліні</a:t>
            </a:r>
            <a:r>
              <a:rPr lang="ru-RU" sz="1400" dirty="0"/>
              <a:t> </a:t>
            </a:r>
            <a:r>
              <a:rPr lang="ru-RU" sz="1400" dirty="0" err="1"/>
              <a:t>прибув</a:t>
            </a:r>
            <a:r>
              <a:rPr lang="ru-RU" sz="1400" dirty="0"/>
              <a:t> до </a:t>
            </a:r>
            <a:r>
              <a:rPr lang="ru-RU" sz="1400" dirty="0" err="1">
                <a:hlinkClick r:id="rId6" tooltip="Комо (місто)"/>
              </a:rPr>
              <a:t>Комо</a:t>
            </a:r>
            <a:r>
              <a:rPr lang="ru-RU" sz="1400" dirty="0"/>
              <a:t>, де </a:t>
            </a:r>
            <a:r>
              <a:rPr lang="ru-RU" sz="1400" dirty="0" err="1"/>
              <a:t>затримався</a:t>
            </a:r>
            <a:r>
              <a:rPr lang="ru-RU" sz="1400" dirty="0"/>
              <a:t> на </a:t>
            </a:r>
            <a:r>
              <a:rPr lang="ru-RU" sz="1400" dirty="0" err="1"/>
              <a:t>якийсь</a:t>
            </a:r>
            <a:r>
              <a:rPr lang="ru-RU" sz="1400" dirty="0"/>
              <a:t> час, </a:t>
            </a:r>
            <a:r>
              <a:rPr lang="ru-RU" sz="1400" dirty="0" err="1"/>
              <a:t>що</a:t>
            </a:r>
            <a:r>
              <a:rPr lang="ru-RU" sz="1400" dirty="0"/>
              <a:t> мало </a:t>
            </a:r>
            <a:r>
              <a:rPr lang="ru-RU" sz="1400" dirty="0" err="1"/>
              <a:t>фатальні</a:t>
            </a:r>
            <a:r>
              <a:rPr lang="ru-RU" sz="1400" dirty="0"/>
              <a:t> </a:t>
            </a:r>
            <a:r>
              <a:rPr lang="ru-RU" sz="1400" dirty="0" err="1"/>
              <a:t>наслідки</a:t>
            </a:r>
            <a:r>
              <a:rPr lang="ru-RU" sz="1400" dirty="0"/>
              <a:t>. </a:t>
            </a:r>
            <a:r>
              <a:rPr lang="ru-RU" sz="1400" dirty="0" err="1"/>
              <a:t>Саме</a:t>
            </a:r>
            <a:r>
              <a:rPr lang="ru-RU" sz="1400" dirty="0"/>
              <a:t> за час </a:t>
            </a:r>
            <a:r>
              <a:rPr lang="ru-RU" sz="1400" dirty="0" err="1"/>
              <a:t>затримки</a:t>
            </a:r>
            <a:r>
              <a:rPr lang="ru-RU" sz="1400" dirty="0"/>
              <a:t> </a:t>
            </a:r>
            <a:r>
              <a:rPr lang="ru-RU" sz="1400" dirty="0" err="1"/>
              <a:t>італійська</a:t>
            </a:r>
            <a:r>
              <a:rPr lang="ru-RU" sz="1400" dirty="0"/>
              <a:t> </a:t>
            </a:r>
            <a:r>
              <a:rPr lang="ru-RU" sz="1400" dirty="0" err="1"/>
              <a:t>прикордонна</a:t>
            </a:r>
            <a:r>
              <a:rPr lang="ru-RU" sz="1400" dirty="0"/>
              <a:t> </a:t>
            </a:r>
            <a:r>
              <a:rPr lang="ru-RU" sz="1400" dirty="0" err="1"/>
              <a:t>охорона</a:t>
            </a:r>
            <a:r>
              <a:rPr lang="ru-RU" sz="1400" dirty="0"/>
              <a:t> </a:t>
            </a:r>
            <a:r>
              <a:rPr lang="ru-RU" sz="1400" dirty="0" err="1"/>
              <a:t>перейшла</a:t>
            </a:r>
            <a:r>
              <a:rPr lang="ru-RU" sz="1400" dirty="0"/>
              <a:t> на </a:t>
            </a:r>
            <a:r>
              <a:rPr lang="ru-RU" sz="1400" dirty="0" err="1"/>
              <a:t>бік</a:t>
            </a:r>
            <a:r>
              <a:rPr lang="ru-RU" sz="1400" dirty="0"/>
              <a:t> партизан. </a:t>
            </a:r>
            <a:r>
              <a:rPr lang="ru-RU" sz="1400" dirty="0" err="1"/>
              <a:t>Муссоліні</a:t>
            </a:r>
            <a:r>
              <a:rPr lang="ru-RU" sz="1400" dirty="0"/>
              <a:t> </a:t>
            </a:r>
            <a:r>
              <a:rPr lang="ru-RU" sz="1400" dirty="0" err="1"/>
              <a:t>спробував</a:t>
            </a:r>
            <a:r>
              <a:rPr lang="ru-RU" sz="1400" dirty="0"/>
              <a:t> пройти </a:t>
            </a:r>
            <a:r>
              <a:rPr lang="ru-RU" sz="1400" dirty="0" err="1"/>
              <a:t>партизанський</a:t>
            </a:r>
            <a:r>
              <a:rPr lang="ru-RU" sz="1400" dirty="0"/>
              <a:t> кордон </a:t>
            </a:r>
            <a:r>
              <a:rPr lang="ru-RU" sz="1400" dirty="0" err="1"/>
              <a:t>переодягнувшись</a:t>
            </a:r>
            <a:r>
              <a:rPr lang="ru-RU" sz="1400" dirty="0"/>
              <a:t> у </a:t>
            </a:r>
            <a:r>
              <a:rPr lang="ru-RU" sz="1400" dirty="0" err="1"/>
              <a:t>німецьку</a:t>
            </a:r>
            <a:r>
              <a:rPr lang="ru-RU" sz="1400" dirty="0"/>
              <a:t> форму. Але через </a:t>
            </a:r>
            <a:r>
              <a:rPr lang="ru-RU" sz="1400" dirty="0" err="1"/>
              <a:t>кілька</a:t>
            </a:r>
            <a:r>
              <a:rPr lang="ru-RU" sz="1400" dirty="0"/>
              <a:t> </a:t>
            </a:r>
            <a:r>
              <a:rPr lang="ru-RU" sz="1400" dirty="0" err="1"/>
              <a:t>хвилин</a:t>
            </a:r>
            <a:r>
              <a:rPr lang="ru-RU" sz="1400" dirty="0"/>
              <a:t>, </a:t>
            </a:r>
            <a:r>
              <a:rPr lang="ru-RU" sz="1400" dirty="0" err="1"/>
              <a:t>поблизу</a:t>
            </a:r>
            <a:r>
              <a:rPr lang="ru-RU" sz="1400" dirty="0"/>
              <a:t> </a:t>
            </a:r>
            <a:r>
              <a:rPr lang="ru-RU" sz="1400" dirty="0" err="1">
                <a:hlinkClick r:id="rId7" tooltip="Донго"/>
              </a:rPr>
              <a:t>Донго</a:t>
            </a:r>
            <a:r>
              <a:rPr lang="ru-RU" sz="1400" dirty="0"/>
              <a:t>, колона </a:t>
            </a:r>
            <a:r>
              <a:rPr lang="ru-RU" sz="1400" dirty="0" err="1"/>
              <a:t>німців</a:t>
            </a:r>
            <a:r>
              <a:rPr lang="ru-RU" sz="1400" dirty="0"/>
              <a:t>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зупинена</a:t>
            </a:r>
            <a:r>
              <a:rPr lang="ru-RU" sz="1400" dirty="0"/>
              <a:t> 52-ю </a:t>
            </a:r>
            <a:r>
              <a:rPr lang="ru-RU" sz="1400" dirty="0" err="1"/>
              <a:t>гарібальдійською</a:t>
            </a:r>
            <a:r>
              <a:rPr lang="ru-RU" sz="1400" dirty="0"/>
              <a:t> бригадою партизан. </a:t>
            </a:r>
            <a:r>
              <a:rPr lang="ru-RU" sz="1400" dirty="0" err="1"/>
              <a:t>Муссоліні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упізнаний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затриманий</a:t>
            </a:r>
            <a:r>
              <a:rPr lang="ru-RU" sz="1400" dirty="0"/>
              <a:t>.</a:t>
            </a:r>
          </a:p>
          <a:p>
            <a:r>
              <a:rPr lang="ru-RU" sz="1400" dirty="0">
                <a:hlinkClick r:id="rId8" tooltip="28 квітня"/>
              </a:rPr>
              <a:t>28 </a:t>
            </a:r>
            <a:r>
              <a:rPr lang="ru-RU" sz="1400" dirty="0" err="1">
                <a:hlinkClick r:id="rId8" tooltip="28 квітня"/>
              </a:rPr>
              <a:t>квітня</a:t>
            </a:r>
            <a:r>
              <a:rPr lang="ru-RU" sz="1400" dirty="0"/>
              <a:t>, </a:t>
            </a:r>
            <a:r>
              <a:rPr lang="ru-RU" sz="1400" dirty="0" err="1"/>
              <a:t>безпосередньо</a:t>
            </a:r>
            <a:r>
              <a:rPr lang="ru-RU" sz="1400" dirty="0"/>
              <a:t> перед </a:t>
            </a:r>
            <a:r>
              <a:rPr lang="ru-RU" sz="1400" dirty="0" err="1"/>
              <a:t>тим</a:t>
            </a:r>
            <a:r>
              <a:rPr lang="ru-RU" sz="1400" dirty="0"/>
              <a:t>, як </a:t>
            </a:r>
            <a:r>
              <a:rPr lang="ru-RU" sz="1400" dirty="0" err="1"/>
              <a:t>війська</a:t>
            </a:r>
            <a:r>
              <a:rPr lang="ru-RU" sz="1400" dirty="0"/>
              <a:t> Альянсу </a:t>
            </a:r>
            <a:r>
              <a:rPr lang="ru-RU" sz="1400" dirty="0" err="1"/>
              <a:t>досягли</a:t>
            </a:r>
            <a:r>
              <a:rPr lang="ru-RU" sz="1400" dirty="0"/>
              <a:t> </a:t>
            </a:r>
            <a:r>
              <a:rPr lang="ru-RU" sz="1400" dirty="0" err="1">
                <a:hlinkClick r:id="rId9" tooltip="Мілан"/>
              </a:rPr>
              <a:t>Мілану</a:t>
            </a:r>
            <a:r>
              <a:rPr lang="ru-RU" sz="1400" dirty="0"/>
              <a:t>, </a:t>
            </a:r>
            <a:r>
              <a:rPr lang="ru-RU" sz="1400" dirty="0" err="1"/>
              <a:t>Муссоліні</a:t>
            </a:r>
            <a:r>
              <a:rPr lang="ru-RU" sz="1400" dirty="0"/>
              <a:t> разом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своєю</a:t>
            </a:r>
            <a:r>
              <a:rPr lang="ru-RU" sz="1400" dirty="0"/>
              <a:t> </a:t>
            </a:r>
            <a:r>
              <a:rPr lang="ru-RU" sz="1400" dirty="0" err="1"/>
              <a:t>коханкою</a:t>
            </a:r>
            <a:r>
              <a:rPr lang="ru-RU" sz="1400" dirty="0"/>
              <a:t> </a:t>
            </a:r>
            <a:r>
              <a:rPr lang="ru-RU" sz="1400" dirty="0" err="1"/>
              <a:t>Клареттою</a:t>
            </a:r>
            <a:r>
              <a:rPr lang="ru-RU" sz="1400" dirty="0"/>
              <a:t> </a:t>
            </a:r>
            <a:r>
              <a:rPr lang="ru-RU" sz="1400" dirty="0" err="1"/>
              <a:t>Петаччі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страчений</a:t>
            </a:r>
            <a:r>
              <a:rPr lang="ru-RU" sz="1400" dirty="0"/>
              <a:t> </a:t>
            </a:r>
            <a:r>
              <a:rPr lang="ru-RU" sz="1400" dirty="0" err="1"/>
              <a:t>комуністичним</a:t>
            </a:r>
            <a:r>
              <a:rPr lang="ru-RU" sz="1400" dirty="0"/>
              <a:t> </a:t>
            </a:r>
            <a:r>
              <a:rPr lang="ru-RU" sz="1400" dirty="0" err="1"/>
              <a:t>партизанським</a:t>
            </a:r>
            <a:r>
              <a:rPr lang="ru-RU" sz="1400" dirty="0"/>
              <a:t> загоном.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розстріляли</a:t>
            </a:r>
            <a:r>
              <a:rPr lang="ru-RU" sz="1400" dirty="0"/>
              <a:t> на </a:t>
            </a:r>
            <a:r>
              <a:rPr lang="ru-RU" sz="1400" dirty="0" err="1"/>
              <a:t>місці</a:t>
            </a:r>
            <a:r>
              <a:rPr lang="ru-RU" sz="1400" dirty="0"/>
              <a:t> разом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ескортом</a:t>
            </a:r>
            <a:r>
              <a:rPr lang="ru-RU" sz="1400" dirty="0"/>
              <a:t> у 16 </a:t>
            </a:r>
            <a:r>
              <a:rPr lang="ru-RU" sz="1400" dirty="0" err="1"/>
              <a:t>осіб</a:t>
            </a:r>
            <a:r>
              <a:rPr lang="ru-RU" sz="1400" dirty="0"/>
              <a:t>. </a:t>
            </a:r>
            <a:r>
              <a:rPr lang="ru-RU" sz="1400" dirty="0" err="1"/>
              <a:t>Розповідали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Кларі</a:t>
            </a:r>
            <a:r>
              <a:rPr lang="ru-RU" sz="1400" dirty="0"/>
              <a:t> </a:t>
            </a:r>
            <a:r>
              <a:rPr lang="ru-RU" sz="1400" dirty="0" err="1"/>
              <a:t>Петаччі</a:t>
            </a:r>
            <a:r>
              <a:rPr lang="ru-RU" sz="1400" dirty="0"/>
              <a:t> </a:t>
            </a:r>
            <a:r>
              <a:rPr lang="ru-RU" sz="1400" dirty="0" err="1"/>
              <a:t>партизани</a:t>
            </a:r>
            <a:r>
              <a:rPr lang="ru-RU" sz="1400" dirty="0"/>
              <a:t> </a:t>
            </a:r>
            <a:r>
              <a:rPr lang="ru-RU" sz="1400" dirty="0" err="1"/>
              <a:t>запропонували</a:t>
            </a:r>
            <a:r>
              <a:rPr lang="ru-RU" sz="1400" dirty="0"/>
              <a:t> свободу, </a:t>
            </a:r>
            <a:r>
              <a:rPr lang="ru-RU" sz="1400" dirty="0" err="1"/>
              <a:t>але</a:t>
            </a:r>
            <a:r>
              <a:rPr lang="ru-RU" sz="1400" dirty="0"/>
              <a:t> вона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гордістю</a:t>
            </a:r>
            <a:r>
              <a:rPr lang="ru-RU" sz="1400" dirty="0"/>
              <a:t> </a:t>
            </a:r>
            <a:r>
              <a:rPr lang="ru-RU" sz="1400" dirty="0" err="1"/>
              <a:t>відповіла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хоче</a:t>
            </a:r>
            <a:r>
              <a:rPr lang="ru-RU" sz="1400" dirty="0"/>
              <a:t> </a:t>
            </a:r>
            <a:r>
              <a:rPr lang="ru-RU" sz="1400" dirty="0" err="1"/>
              <a:t>розділити</a:t>
            </a:r>
            <a:r>
              <a:rPr lang="ru-RU" sz="1400" dirty="0"/>
              <a:t> долю </a:t>
            </a:r>
            <a:r>
              <a:rPr lang="ru-RU" sz="1400" dirty="0" err="1"/>
              <a:t>коханого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Тіла</a:t>
            </a:r>
            <a:r>
              <a:rPr lang="ru-RU" sz="1400" dirty="0"/>
              <a:t> </a:t>
            </a:r>
            <a:r>
              <a:rPr lang="ru-RU" sz="1400" dirty="0" err="1"/>
              <a:t>страчених</a:t>
            </a:r>
            <a:r>
              <a:rPr lang="ru-RU" sz="1400" dirty="0"/>
              <a:t>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вкинуті</a:t>
            </a:r>
            <a:r>
              <a:rPr lang="ru-RU" sz="1400" dirty="0"/>
              <a:t> у </a:t>
            </a:r>
            <a:r>
              <a:rPr lang="ru-RU" sz="1400" dirty="0" err="1"/>
              <a:t>вантажівку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доставлені</a:t>
            </a:r>
            <a:r>
              <a:rPr lang="ru-RU" sz="1400" dirty="0"/>
              <a:t> до </a:t>
            </a:r>
            <a:r>
              <a:rPr lang="ru-RU" sz="1400" dirty="0" err="1"/>
              <a:t>Мілану</a:t>
            </a:r>
            <a:r>
              <a:rPr lang="ru-RU" sz="1400" dirty="0"/>
              <a:t>. </a:t>
            </a:r>
            <a:r>
              <a:rPr lang="ru-RU" sz="1400" dirty="0" err="1"/>
              <a:t>Наступного</a:t>
            </a:r>
            <a:r>
              <a:rPr lang="ru-RU" sz="1400" dirty="0"/>
              <a:t> дня </a:t>
            </a:r>
            <a:r>
              <a:rPr lang="ru-RU" sz="1400" dirty="0" err="1"/>
              <a:t>тіла</a:t>
            </a:r>
            <a:r>
              <a:rPr lang="ru-RU" sz="1400" dirty="0"/>
              <a:t>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вивішені</a:t>
            </a:r>
            <a:r>
              <a:rPr lang="ru-RU" sz="1400" dirty="0"/>
              <a:t> в </a:t>
            </a:r>
            <a:r>
              <a:rPr lang="en-TT" sz="1400" i="1" dirty="0" err="1"/>
              <a:t>Piazzale</a:t>
            </a:r>
            <a:r>
              <a:rPr lang="en-TT" sz="1400" i="1" dirty="0"/>
              <a:t> Loreto</a:t>
            </a:r>
            <a:r>
              <a:rPr lang="en-TT" sz="1400" dirty="0"/>
              <a:t> (</a:t>
            </a:r>
            <a:r>
              <a:rPr lang="ru-RU" sz="1400" dirty="0" err="1"/>
              <a:t>Мілан</a:t>
            </a:r>
            <a:r>
              <a:rPr lang="ru-RU" sz="1400" dirty="0"/>
              <a:t>) разом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тілами</a:t>
            </a:r>
            <a:r>
              <a:rPr lang="ru-RU" sz="1400" dirty="0"/>
              <a:t>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фашистів</a:t>
            </a:r>
            <a:r>
              <a:rPr lang="ru-RU" sz="1400" dirty="0"/>
              <a:t>, на глум </a:t>
            </a:r>
            <a:r>
              <a:rPr lang="ru-RU" sz="1400" dirty="0" err="1"/>
              <a:t>натовпу</a:t>
            </a:r>
            <a:r>
              <a:rPr lang="ru-RU" sz="1400" dirty="0"/>
              <a:t>. </a:t>
            </a:r>
            <a:r>
              <a:rPr lang="ru-RU" sz="1400" dirty="0" err="1"/>
              <a:t>Після</a:t>
            </a:r>
            <a:r>
              <a:rPr lang="ru-RU" sz="1400" dirty="0"/>
              <a:t> того </a:t>
            </a:r>
            <a:r>
              <a:rPr lang="ru-RU" sz="1400" dirty="0" err="1"/>
              <a:t>тіло</a:t>
            </a:r>
            <a:r>
              <a:rPr lang="ru-RU" sz="1400" dirty="0"/>
              <a:t> </a:t>
            </a:r>
            <a:r>
              <a:rPr lang="ru-RU" sz="1400" dirty="0" err="1"/>
              <a:t>Муссоліні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перевезено до </a:t>
            </a:r>
            <a:r>
              <a:rPr lang="ru-RU" sz="1400" dirty="0" err="1">
                <a:hlinkClick r:id="rId10" tooltip="Предаппіо"/>
              </a:rPr>
              <a:t>Предаппіо</a:t>
            </a:r>
            <a:r>
              <a:rPr lang="ru-RU" sz="1400" dirty="0"/>
              <a:t> та </a:t>
            </a:r>
            <a:r>
              <a:rPr lang="ru-RU" sz="1400" dirty="0" err="1"/>
              <a:t>поховане</a:t>
            </a:r>
            <a:r>
              <a:rPr lang="ru-RU" sz="1400" dirty="0"/>
              <a:t> у </a:t>
            </a:r>
            <a:r>
              <a:rPr lang="ru-RU" sz="1400" dirty="0" err="1"/>
              <a:t>фамільній</a:t>
            </a:r>
            <a:r>
              <a:rPr lang="ru-RU" sz="1400" dirty="0"/>
              <a:t> </a:t>
            </a:r>
            <a:r>
              <a:rPr lang="ru-RU" sz="1400" dirty="0" err="1"/>
              <a:t>каплиці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Провідника</a:t>
            </a:r>
            <a:r>
              <a:rPr lang="ru-RU" sz="1400" dirty="0"/>
              <a:t> пережила </a:t>
            </a:r>
            <a:r>
              <a:rPr lang="ru-RU" sz="1400" dirty="0" err="1"/>
              <a:t>його</a:t>
            </a:r>
            <a:r>
              <a:rPr lang="ru-RU" sz="1400" dirty="0"/>
              <a:t> дружина Донна Ракеле, два сини </a:t>
            </a:r>
            <a:r>
              <a:rPr lang="ru-RU" sz="1400" dirty="0" err="1"/>
              <a:t>Вітторіо</a:t>
            </a:r>
            <a:r>
              <a:rPr lang="ru-RU" sz="1400" dirty="0"/>
              <a:t> та </a:t>
            </a:r>
            <a:r>
              <a:rPr lang="ru-RU" sz="1400" dirty="0">
                <a:hlinkClick r:id="rId11" tooltip="Романо Муссоліні (ще не написана)"/>
              </a:rPr>
              <a:t>Романо </a:t>
            </a:r>
            <a:r>
              <a:rPr lang="ru-RU" sz="1400" dirty="0" err="1">
                <a:hlinkClick r:id="rId11" tooltip="Романо Муссоліні (ще не написана)"/>
              </a:rPr>
              <a:t>Муссоліні</a:t>
            </a:r>
            <a:r>
              <a:rPr lang="ru-RU" sz="1400" dirty="0"/>
              <a:t> та дочка </a:t>
            </a:r>
            <a:r>
              <a:rPr lang="ru-RU" sz="1400" dirty="0" err="1"/>
              <a:t>Едда</a:t>
            </a:r>
            <a:r>
              <a:rPr lang="ru-RU" sz="1400" dirty="0"/>
              <a:t>. </a:t>
            </a:r>
            <a:r>
              <a:rPr lang="ru-RU" sz="1400" dirty="0" err="1"/>
              <a:t>Третій</a:t>
            </a:r>
            <a:r>
              <a:rPr lang="ru-RU" sz="1400" dirty="0"/>
              <a:t> </a:t>
            </a:r>
            <a:r>
              <a:rPr lang="ru-RU" sz="1400" dirty="0" err="1"/>
              <a:t>син</a:t>
            </a:r>
            <a:r>
              <a:rPr lang="ru-RU" sz="1400" dirty="0"/>
              <a:t>, Бруно, </a:t>
            </a:r>
            <a:r>
              <a:rPr lang="ru-RU" sz="1400" dirty="0" err="1"/>
              <a:t>загинув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випробувань</a:t>
            </a:r>
            <a:r>
              <a:rPr lang="ru-RU" sz="1400" dirty="0"/>
              <a:t> </a:t>
            </a:r>
            <a:r>
              <a:rPr lang="ru-RU" sz="1400" dirty="0" err="1"/>
              <a:t>військового</a:t>
            </a:r>
            <a:r>
              <a:rPr lang="ru-RU" sz="1400" dirty="0"/>
              <a:t> </a:t>
            </a:r>
            <a:r>
              <a:rPr lang="ru-RU" sz="1400" dirty="0" err="1"/>
              <a:t>літака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Онучка</a:t>
            </a:r>
            <a:r>
              <a:rPr lang="ru-RU" sz="1400" dirty="0"/>
              <a:t> </a:t>
            </a:r>
            <a:r>
              <a:rPr lang="ru-RU" sz="1400" dirty="0" err="1"/>
              <a:t>Муссоліні</a:t>
            </a:r>
            <a:r>
              <a:rPr lang="ru-RU" sz="1400" dirty="0"/>
              <a:t> </a:t>
            </a:r>
            <a:r>
              <a:rPr lang="ru-RU" sz="1400" dirty="0" err="1">
                <a:hlinkClick r:id="rId12" tooltip="Алессандра Муссоліні (ще не написана)"/>
              </a:rPr>
              <a:t>Алессандра</a:t>
            </a:r>
            <a:r>
              <a:rPr lang="ru-RU" sz="1400" dirty="0"/>
              <a:t>, дочка </a:t>
            </a:r>
            <a:r>
              <a:rPr lang="ru-RU" sz="1400" dirty="0">
                <a:hlinkClick r:id="rId11" tooltip="Романо Муссоліні (ще не написана)"/>
              </a:rPr>
              <a:t>Романо </a:t>
            </a:r>
            <a:r>
              <a:rPr lang="ru-RU" sz="1400" dirty="0" err="1">
                <a:hlinkClick r:id="rId11" tooltip="Романо Муссоліні (ще не написана)"/>
              </a:rPr>
              <a:t>Муссоліні</a:t>
            </a:r>
            <a:r>
              <a:rPr lang="ru-RU" sz="1400" dirty="0"/>
              <a:t>, </a:t>
            </a:r>
            <a:r>
              <a:rPr lang="ru-RU" sz="1400" dirty="0" err="1"/>
              <a:t>наразі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депутатом в </a:t>
            </a:r>
            <a:r>
              <a:rPr lang="ru-RU" sz="1400" dirty="0" err="1"/>
              <a:t>Республіканській</a:t>
            </a:r>
            <a:r>
              <a:rPr lang="ru-RU" sz="1400" dirty="0"/>
              <a:t> </a:t>
            </a:r>
            <a:r>
              <a:rPr lang="ru-RU" sz="1400" dirty="0" err="1"/>
              <a:t>палаті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Беніто</a:t>
            </a:r>
            <a:r>
              <a:rPr lang="ru-RU" sz="1400" dirty="0"/>
              <a:t> </a:t>
            </a:r>
            <a:r>
              <a:rPr lang="ru-RU" sz="1400" dirty="0" err="1"/>
              <a:t>Муссоліні</a:t>
            </a:r>
            <a:r>
              <a:rPr lang="ru-RU" sz="1400" dirty="0"/>
              <a:t> став прототипом героя </a:t>
            </a:r>
            <a:r>
              <a:rPr lang="ru-RU" sz="1400" dirty="0" err="1"/>
              <a:t>Бенціно</a:t>
            </a:r>
            <a:r>
              <a:rPr lang="ru-RU" sz="1400" dirty="0"/>
              <a:t> </a:t>
            </a:r>
            <a:r>
              <a:rPr lang="ru-RU" sz="1400" dirty="0" err="1"/>
              <a:t>Напалоні</a:t>
            </a:r>
            <a:r>
              <a:rPr lang="ru-RU" sz="1400" dirty="0"/>
              <a:t> у </a:t>
            </a:r>
            <a:r>
              <a:rPr lang="ru-RU" sz="1400" dirty="0" err="1"/>
              <a:t>фільмі</a:t>
            </a:r>
            <a:r>
              <a:rPr lang="ru-RU" sz="1400" dirty="0"/>
              <a:t> </a:t>
            </a:r>
            <a:r>
              <a:rPr lang="ru-RU" sz="1400" dirty="0" err="1">
                <a:hlinkClick r:id="rId13" tooltip="Чарлі Чаплін"/>
              </a:rPr>
              <a:t>Чарлі</a:t>
            </a:r>
            <a:r>
              <a:rPr lang="ru-RU" sz="1400" dirty="0">
                <a:hlinkClick r:id="rId13" tooltip="Чарлі Чаплін"/>
              </a:rPr>
              <a:t> </a:t>
            </a:r>
            <a:r>
              <a:rPr lang="ru-RU" sz="1400" dirty="0" err="1">
                <a:hlinkClick r:id="rId13" tooltip="Чарлі Чаплін"/>
              </a:rPr>
              <a:t>Чапліна</a:t>
            </a:r>
            <a:r>
              <a:rPr lang="ru-RU" sz="1400" dirty="0"/>
              <a:t> </a:t>
            </a:r>
            <a:r>
              <a:rPr lang="ru-RU" sz="1400" dirty="0">
                <a:hlinkClick r:id="rId14" tooltip="Великий диктатор"/>
              </a:rPr>
              <a:t>«Великий диктатор»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28px-Benito_Mussolini_Signatur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221088"/>
            <a:ext cx="1219200" cy="371475"/>
          </a:xfrm>
          <a:prstGeom prst="rect">
            <a:avLst/>
          </a:prstGeom>
        </p:spPr>
      </p:pic>
      <p:pic>
        <p:nvPicPr>
          <p:cNvPr id="6" name="Рисунок 5" descr="220px-Benito_Mussolini_in_193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620688"/>
            <a:ext cx="2095500" cy="5762625"/>
          </a:xfrm>
          <a:prstGeom prst="rect">
            <a:avLst/>
          </a:prstGeom>
        </p:spPr>
      </p:pic>
      <p:pic>
        <p:nvPicPr>
          <p:cNvPr id="7" name="Рисунок 6" descr="images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548680"/>
            <a:ext cx="1828800" cy="2495550"/>
          </a:xfrm>
          <a:prstGeom prst="rect">
            <a:avLst/>
          </a:prstGeom>
        </p:spPr>
      </p:pic>
      <p:pic>
        <p:nvPicPr>
          <p:cNvPr id="8" name="Рисунок 7" descr="загруженное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8264" y="2204864"/>
            <a:ext cx="1609725" cy="14668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</TotalTime>
  <Words>15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Беніто Муссоліні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Беніто Муссоліні</dc:title>
  <dc:creator>марина</dc:creator>
  <cp:lastModifiedBy>марина</cp:lastModifiedBy>
  <cp:revision>1</cp:revision>
  <dcterms:created xsi:type="dcterms:W3CDTF">2012-11-25T11:18:57Z</dcterms:created>
  <dcterms:modified xsi:type="dcterms:W3CDTF">2012-11-25T11:28:36Z</dcterms:modified>
</cp:coreProperties>
</file>