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413C7-B1BA-4E52-953F-E2A15049C91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F6CA9-0671-475D-9516-2D9658E5D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3D6E43-3C48-4F2B-9F92-8B6F2AD2E1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9ACC9-CEE3-4C31-AFB4-0F1646FE4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964DA-AE34-420D-8CFE-3A71482BDF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1AC7C-45C1-4D27-85E4-145AB81173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5251C-93AB-4033-84D6-5AD8771875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34A40-3F24-468A-B2A0-5195F11A79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C359F-0E37-4D70-8FE8-A1142E166D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D8D-D7AA-431D-BFB3-87933D8251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A1E90-8366-4C43-A58E-558126D5AE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71B97-206B-4A29-A145-89035EC093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A9393-3976-4E85-A4B4-19B6608A2F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6149510-EBC7-4365-BAF1-B2D44CB34C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1%80%D0%B0%D0%BD%D1%86%D0%B8%D1%8F" TargetMode="External"/><Relationship Id="rId2" Type="http://schemas.openxmlformats.org/officeDocument/2006/relationships/hyperlink" Target="http://ru.wikipedia.org/wiki/%D0%9A%D0%BB%D0%BE-%D0%9B%D1%8E%D1%81%D0%B5_(%D0%B7%D0%B0%D0%BC%D0%BE%D0%BA)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k.wikipedia.org/wiki/%D0%A4%D0%BB%D0%BE%D1%80%D0%B5%D0%BD%D1%86%D1%96%D1%8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k.wikipedia.org/wiki/%D0%A4%D0%BE%D1%80%D1%82%D0%B5%D1%86%D1%8F" TargetMode="Externa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2%D0%B5%D1%80%D0%BE%D0%BA%D0%BA%D1%96%D0%BE&amp;action=edit&amp;redlink=1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5%D1%80%D1%83%D0%B4%D0%B6%D0%B8%D0%BD%D0%BE" TargetMode="External"/><Relationship Id="rId2" Type="http://schemas.openxmlformats.org/officeDocument/2006/relationships/hyperlink" Target="http://uk.wikipedia.org/w/index.php?title=%D0%93%D1%96%D1%80%D0%BB%D0%B0%D0%BD%D0%B4%D0%B0%D0%B9%D0%BE&amp;action=edit&amp;redlink=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hyperlink" Target="http://uk.wikipedia.org/w/index.php?title=%D0%9B%D0%BE%D1%80%D0%B5%D0%BD%D1%86%D0%BE_%D0%B4%D1%96_%D0%9A%D1%80%D0%B5%D0%B4%D1%96&amp;action=edit&amp;redlink=1" TargetMode="External"/><Relationship Id="rId4" Type="http://schemas.openxmlformats.org/officeDocument/2006/relationships/hyperlink" Target="http://uk.wikipedia.org/wiki/%D0%91%D0%BE%D1%82%D1%82%D1%96%D1%87%D0%B5%D0%BB%D0%BB%D1%96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071538" y="357166"/>
            <a:ext cx="7772400" cy="1470025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uk-UA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</a:rPr>
              <a:t>Леонардо – да Вінчі</a:t>
            </a:r>
            <a:endParaRPr lang="ru-RU" sz="66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 descr="previ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2285992"/>
            <a:ext cx="2786082" cy="4205407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донна с младенце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142852"/>
            <a:ext cx="3429006" cy="457200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Прямоугольник 2"/>
          <p:cNvSpPr/>
          <p:nvPr/>
        </p:nvSpPr>
        <p:spPr>
          <a:xfrm>
            <a:off x="1106222" y="5842337"/>
            <a:ext cx="803777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</a:rPr>
              <a:t>Мадонна </a:t>
            </a:r>
            <a:r>
              <a:rPr lang="ru-RU" sz="6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</a:rPr>
              <a:t>з</a:t>
            </a:r>
            <a:r>
              <a:rPr lang="ru-RU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</a:rPr>
              <a:t> </a:t>
            </a:r>
            <a:r>
              <a:rPr lang="ru-RU" sz="6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</a:rPr>
              <a:t>немовлям</a:t>
            </a:r>
            <a:endParaRPr lang="ru-RU" sz="6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r_pic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571480"/>
            <a:ext cx="5238750" cy="282892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14546" y="5786454"/>
            <a:ext cx="67425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Таємна</a:t>
            </a: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вечеря (1498)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пнерераг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57166"/>
            <a:ext cx="2686066" cy="366281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Прямоугольник 2"/>
          <p:cNvSpPr/>
          <p:nvPr/>
        </p:nvSpPr>
        <p:spPr>
          <a:xfrm>
            <a:off x="1801925" y="5934670"/>
            <a:ext cx="73420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«Дама </a:t>
            </a:r>
            <a:r>
              <a:rPr lang="ru-RU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з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 </a:t>
            </a:r>
            <a:r>
              <a:rPr lang="ru-RU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горностаєм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»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53px-Leonardo_da_Vinci_0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71496">
            <a:off x="4857752" y="357166"/>
            <a:ext cx="3357586" cy="44397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1142976" y="214290"/>
            <a:ext cx="351410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«Мадонна </a:t>
            </a:r>
            <a:r>
              <a:rPr lang="ru-RU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з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 </a:t>
            </a:r>
          </a:p>
          <a:p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гвоздикою»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071546"/>
            <a:ext cx="50081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«Мадонна Бенуа»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  <p:pic>
        <p:nvPicPr>
          <p:cNvPr id="3" name="Рисунок 2" descr="382px-Leonardo_da_Vinci_Benois_Madon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214290"/>
            <a:ext cx="3153936" cy="4945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Замок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hlinkClick r:id="rId2" action="ppaction://hlinkfile" tooltip="Кло-Люсе (замок)"/>
              </a:rPr>
              <a:t>Кло-Люсэ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,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hlinkClick r:id="rId3" action="ppaction://hlinkfile" tooltip="Франция"/>
              </a:rPr>
              <a:t>Франція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  <p:pic>
        <p:nvPicPr>
          <p:cNvPr id="3" name="Рисунок 2" descr="де помер леонардо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1928802"/>
            <a:ext cx="5052087" cy="35083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4714876" y="285728"/>
            <a:ext cx="38427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Місце де помер </a:t>
            </a:r>
          </a:p>
          <a:p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Леонардо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643050"/>
            <a:ext cx="82285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Підготувала учениця 11-Б класу</a:t>
            </a:r>
          </a:p>
          <a:p>
            <a:r>
              <a:rPr lang="uk-UA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Пінтелей</a:t>
            </a:r>
            <a:r>
              <a:rPr lang="uk-UA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Христина</a:t>
            </a:r>
          </a:p>
        </p:txBody>
      </p:sp>
      <p:pic>
        <p:nvPicPr>
          <p:cNvPr id="3" name="Рисунок 2" descr="cdc6d7df1ffb952cc44a251a4c6e192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2857496"/>
            <a:ext cx="2776830" cy="3376626"/>
          </a:xfrm>
          <a:prstGeom prst="rect">
            <a:avLst/>
          </a:prstGeom>
        </p:spPr>
      </p:pic>
      <p:pic>
        <p:nvPicPr>
          <p:cNvPr id="4" name="Рисунок 3" descr="32412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142852"/>
            <a:ext cx="1571604" cy="15716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0" y="399567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Леонардо да Вінчі народився 15 квітня 1452 року в селищі Анкиано поблизу Вінчі, укріпленої                 за 30 км від </a:t>
            </a:r>
            <a:r>
              <a:rPr lang="ru-RU" dirty="0" smtClean="0">
                <a:hlinkClick r:id="rId2" action="ppaction://hlinkfile" tooltip="Флоренція"/>
              </a:rPr>
              <a:t>Флоренції</a:t>
            </a:r>
            <a:r>
              <a:rPr lang="ru-RU" dirty="0" smtClean="0"/>
              <a:t> в «Три години ночі» тобто в дев'ять вечора(за сучасним відліком часу) Відмічено в щоденнику діда Леонардо (дослівний переклад) «В суботу, в три години ночі 15 квітня народився мій внук, син мого сина П'єро. Хлопчика назвали Леонардо</a:t>
            </a:r>
            <a:endParaRPr lang="ru-RU" dirty="0"/>
          </a:p>
        </p:txBody>
      </p:sp>
      <p:pic>
        <p:nvPicPr>
          <p:cNvPr id="5" name="Рисунок 4" descr="дом леонард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349" y="0"/>
            <a:ext cx="5410651" cy="342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286124"/>
            <a:ext cx="8517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</a:t>
            </a:r>
            <a:r>
              <a:rPr lang="uk-U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динок Леонардо да Вінче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>
            <a:hlinkClick r:id="rId4" action="ppaction://hlinksldjump"/>
          </p:cNvPr>
          <p:cNvSpPr/>
          <p:nvPr/>
        </p:nvSpPr>
        <p:spPr>
          <a:xfrm>
            <a:off x="6500826" y="4572008"/>
            <a:ext cx="1039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5" action="ppaction://hlinkfile" tooltip="Фортеця"/>
              </a:rPr>
              <a:t>фортеці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eonardo_davin4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792" y="2727437"/>
            <a:ext cx="3124208" cy="413056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71670" y="42860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Приблизно з 15 років навчався у майстерні </a:t>
            </a:r>
            <a:r>
              <a:rPr lang="ru-RU" dirty="0" smtClean="0">
                <a:hlinkClick r:id="rId3" action="ppaction://hlinkfile" tooltip="Вероккіо (ще не написана)"/>
              </a:rPr>
              <a:t>Вероккіо</a:t>
            </a:r>
            <a:r>
              <a:rPr lang="ru-RU" dirty="0" smtClean="0"/>
              <a:t>. Майстерня Верроккіо містилася в інтелектуальному центрі тодішньої Італії,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uk-UA" dirty="0" smtClean="0"/>
              <a:t>Ф</a:t>
            </a:r>
            <a:r>
              <a:rPr lang="ru-RU" dirty="0" err="1" smtClean="0"/>
              <a:t>лоренції</a:t>
            </a:r>
            <a:r>
              <a:rPr lang="ru-RU" dirty="0" smtClean="0"/>
              <a:t>, що дозволило Леонардо навчитися гуманітарним наукам, а також набути деяких технічних навичок.</a:t>
            </a:r>
            <a:endParaRPr lang="ru-RU" dirty="0"/>
          </a:p>
        </p:txBody>
      </p:sp>
      <p:pic>
        <p:nvPicPr>
          <p:cNvPr id="4" name="Picture 5" descr="1247061865_reading_0f12f9315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033862"/>
            <a:ext cx="38100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728" y="285728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/>
              <a:t>У майстерні часто бували такі відомі майстри, як </a:t>
            </a:r>
            <a:r>
              <a:rPr lang="ru-RU" sz="3600" dirty="0" smtClean="0">
                <a:hlinkClick r:id="rId2" action="ppaction://hlinkfile" tooltip="Гірландайо (ще не написана)"/>
              </a:rPr>
              <a:t>Гірландайо</a:t>
            </a:r>
            <a:r>
              <a:rPr lang="ru-RU" sz="3600" dirty="0" smtClean="0"/>
              <a:t>, </a:t>
            </a:r>
            <a:r>
              <a:rPr lang="ru-RU" sz="3600" dirty="0" smtClean="0">
                <a:hlinkClick r:id="rId3" action="ppaction://hlinkfile" tooltip="Перуджино"/>
              </a:rPr>
              <a:t>Перуджино</a:t>
            </a:r>
            <a:r>
              <a:rPr lang="ru-RU" sz="3600" dirty="0" smtClean="0"/>
              <a:t>, </a:t>
            </a:r>
            <a:r>
              <a:rPr lang="ru-RU" sz="3600" dirty="0" smtClean="0">
                <a:hlinkClick r:id="rId4" action="ppaction://hlinkfile" tooltip="Боттічеллі"/>
              </a:rPr>
              <a:t>Боттічеллі</a:t>
            </a:r>
            <a:r>
              <a:rPr lang="ru-RU" sz="3600" dirty="0" smtClean="0"/>
              <a:t> і </a:t>
            </a:r>
            <a:r>
              <a:rPr lang="ru-RU" sz="3600" dirty="0" smtClean="0">
                <a:hlinkClick r:id="rId5" action="ppaction://hlinkfile" tooltip="Лоренцо ді Креді (ще не написана)"/>
              </a:rPr>
              <a:t>Лоренцо ді Креді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4" name="Рисунок 3" descr="vinci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57884" y="2143116"/>
            <a:ext cx="3048000" cy="427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0" y="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Нашим сучасникам Леонардо в першу чергу відомий як художник. Крім того, не виключено, що Да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Вінч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міг бути і скульптором: дослідники з університету Перуджі - Джанкарло Джентіліні і Карло Циці - стверджують, що знайдена ними в 1990 році теракотова голова є єдиною скульптурною роботою Леонардо да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Вінчі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що дійшла до нас.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 descr="r_pic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05250" y="4029075"/>
            <a:ext cx="5238750" cy="2828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7143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Важливим джерелом для вивчення поглядів Леонарда да Вінчі є його записні книжки і рукописи (близько 7 тисяч аркушів), написані розмовною італійською мовою.</a:t>
            </a:r>
            <a:endParaRPr lang="ru-RU" dirty="0"/>
          </a:p>
        </p:txBody>
      </p:sp>
      <p:pic>
        <p:nvPicPr>
          <p:cNvPr id="3" name="Рисунок 2" descr="LeonardoDiaryGravitationP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2786058"/>
            <a:ext cx="4771103" cy="3429000"/>
          </a:xfrm>
          <a:prstGeom prst="rect">
            <a:avLst/>
          </a:prstGeom>
        </p:spPr>
      </p:pic>
      <p:pic>
        <p:nvPicPr>
          <p:cNvPr id="4" name="Picture 5" descr="Knyg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0"/>
            <a:ext cx="3333741" cy="2500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/>
              <a:t>Завдяки його роботам мистецтво живопису перейшло на якісно новий етап свого розвитку.</a:t>
            </a:r>
            <a:endParaRPr lang="ru-RU" sz="3200" dirty="0"/>
          </a:p>
        </p:txBody>
      </p:sp>
      <p:pic>
        <p:nvPicPr>
          <p:cNvPr id="3" name="Рисунок 2" descr="1699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85708">
            <a:off x="4992776" y="1861954"/>
            <a:ext cx="3699737" cy="44100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42908" y="857232"/>
            <a:ext cx="94297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	</a:t>
            </a:r>
            <a:r>
              <a:rPr lang="uk-UA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Картини  </a:t>
            </a:r>
          </a:p>
          <a:p>
            <a:r>
              <a:rPr lang="uk-UA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Леонарда да вінче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07661a1a099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0"/>
            <a:ext cx="4429156" cy="347688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2407861" y="3857628"/>
            <a:ext cx="673613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Монна</a:t>
            </a:r>
            <a:r>
              <a:rPr lang="uk-UA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Ліза</a:t>
            </a:r>
          </a:p>
          <a:p>
            <a:r>
              <a:rPr lang="uk-UA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(1503-1505/1506)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069044">
  <a:themeElements>
    <a:clrScheme name="Office Theme 13">
      <a:dk1>
        <a:srgbClr val="000000"/>
      </a:dk1>
      <a:lt1>
        <a:srgbClr val="CBF0FF"/>
      </a:lt1>
      <a:dk2>
        <a:srgbClr val="00295B"/>
      </a:dk2>
      <a:lt2>
        <a:srgbClr val="808080"/>
      </a:lt2>
      <a:accent1>
        <a:srgbClr val="6DC9EE"/>
      </a:accent1>
      <a:accent2>
        <a:srgbClr val="CCCCFF"/>
      </a:accent2>
      <a:accent3>
        <a:srgbClr val="E2F6FF"/>
      </a:accent3>
      <a:accent4>
        <a:srgbClr val="000000"/>
      </a:accent4>
      <a:accent5>
        <a:srgbClr val="BAE1F5"/>
      </a:accent5>
      <a:accent6>
        <a:srgbClr val="B9B9E7"/>
      </a:accent6>
      <a:hlink>
        <a:srgbClr val="3333CC"/>
      </a:hlink>
      <a:folHlink>
        <a:srgbClr val="AF67FF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CBF0FF"/>
        </a:lt1>
        <a:dk2>
          <a:srgbClr val="00295B"/>
        </a:dk2>
        <a:lt2>
          <a:srgbClr val="808080"/>
        </a:lt2>
        <a:accent1>
          <a:srgbClr val="6DC9EE"/>
        </a:accent1>
        <a:accent2>
          <a:srgbClr val="CCCCFF"/>
        </a:accent2>
        <a:accent3>
          <a:srgbClr val="E2F6FF"/>
        </a:accent3>
        <a:accent4>
          <a:srgbClr val="000000"/>
        </a:accent4>
        <a:accent5>
          <a:srgbClr val="BAE1F5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10069044</Template>
  <TotalTime>85</TotalTime>
  <Words>268</Words>
  <Application>Microsoft Office PowerPoint</Application>
  <PresentationFormat>Экран (4:3)</PresentationFormat>
  <Paragraphs>24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10069044</vt:lpstr>
      <vt:lpstr>Леонардо – да Вінчі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Леонардо – да Вінчі</dc:title>
  <dc:creator>1</dc:creator>
  <cp:lastModifiedBy>DNA7 X86</cp:lastModifiedBy>
  <cp:revision>15</cp:revision>
  <dcterms:created xsi:type="dcterms:W3CDTF">2010-02-03T12:49:47Z</dcterms:created>
  <dcterms:modified xsi:type="dcterms:W3CDTF">2013-11-26T06:29:19Z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TC100690441049</vt:lpwstr>
  </property>
</Properties>
</file>