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16832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Розвиток</a:t>
            </a:r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науки Х</a:t>
            </a:r>
            <a:r>
              <a:rPr lang="en-US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IX-XX</a:t>
            </a:r>
            <a:r>
              <a:rPr lang="uk-UA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sz="8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</a:t>
            </a:r>
            <a:endParaRPr lang="uk-UA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530120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/>
              <a:t>Підготувала учениця 10-М класу</a:t>
            </a:r>
          </a:p>
          <a:p>
            <a:pPr algn="r"/>
            <a:r>
              <a:rPr lang="uk-UA" sz="2000" dirty="0" smtClean="0"/>
              <a:t>Москаленко Анна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Docmos\Desktop\Новая папка (4)\перший-телеві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48680"/>
            <a:ext cx="5424264" cy="4305510"/>
          </a:xfrm>
          <a:prstGeom prst="rect">
            <a:avLst/>
          </a:prstGeom>
          <a:noFill/>
        </p:spPr>
      </p:pic>
      <p:pic>
        <p:nvPicPr>
          <p:cNvPr id="9218" name="Picture 2" descr="C:\Users\Docmos\Desktop\Новая папка (4)\полумордві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903940" cy="60372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4211960" y="5517232"/>
            <a:ext cx="5076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О.</a:t>
            </a:r>
            <a:r>
              <a:rPr lang="uk-UA" sz="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Полумордвінов</a:t>
            </a:r>
            <a:endParaRPr lang="uk-UA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cmos\Desktop\Новая папка (4)\мечні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3760464" cy="532859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43" name="Picture 3" descr="C:\Users\Docmos\Desktop\Новая папка (4)\ehrl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960440" cy="553204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5996226"/>
            <a:ext cx="3744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І. Мечников</a:t>
            </a:r>
            <a:endParaRPr lang="uk-UA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996226"/>
            <a:ext cx="2490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П. </a:t>
            </a:r>
            <a:r>
              <a:rPr lang="uk-UA" sz="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Ерліх</a:t>
            </a:r>
            <a:endParaRPr lang="uk-UA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ocmos\Desktop\Новая папка (4)\I4y3xoQxn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877050" cy="5486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1266" name="Picture 2" descr="C:\Users\Docmos\Desktop\Новая папка (4)\зигмунд фрей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286250" cy="61055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4932040" y="5589240"/>
            <a:ext cx="4211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З. Фрейд</a:t>
            </a:r>
            <a:endParaRPr lang="uk-UA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cmos\Desktop\Новая папка (4)\даймл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08720"/>
            <a:ext cx="6363582" cy="50851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6244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Дайлера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cmos\Desktop\Новая папка (4)\800px-Sikorsky_Russky_Vityaz_(Le_Gran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92896"/>
            <a:ext cx="9601067" cy="33123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Літак Сікорського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“Руський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Вітязь”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Docmos\Desktop\Новая папка (4)\резерфор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3801740" cy="4909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77" name="Picture 5" descr="C:\Users\Docmos\Desktop\Новая папка (4)\9m11_frederick_soddy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723983" cy="49685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971600" y="6027003"/>
            <a:ext cx="247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Ф. </a:t>
            </a:r>
            <a:r>
              <a:rPr lang="uk-UA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Содді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027003"/>
            <a:ext cx="3627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Е. Резерфорд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8" name="Picture 6" descr="C:\Users\Docmos\Desktop\Новая папка (4)\бо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980728"/>
            <a:ext cx="3825694" cy="45365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3563888" y="5733256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Н. Бор</a:t>
            </a:r>
            <a:endParaRPr lang="uk-UA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cmos\Desktop\Новая папка (4)\эйншт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88424" cy="52339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2699792" y="5733256"/>
            <a:ext cx="3791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А. Ейнштейн</a:t>
            </a:r>
            <a:endParaRPr lang="uk-UA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cmos\Desktop\Новая папка (4)\гене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468544" cy="7330486"/>
          </a:xfrm>
          <a:prstGeom prst="rect">
            <a:avLst/>
          </a:prstGeom>
          <a:noFill/>
        </p:spPr>
      </p:pic>
      <p:pic>
        <p:nvPicPr>
          <p:cNvPr id="5123" name="Picture 3" descr="C:\Users\Docmos\Desktop\Новая папка (4)\вави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76464" cy="5583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611560" y="5996226"/>
            <a:ext cx="5472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Вавилов</a:t>
            </a:r>
            <a:endParaRPr lang="uk-UA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cmos\Desktop\Новая папка (4)\циолк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050028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5996226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К. Ціолковський</a:t>
            </a:r>
            <a:endParaRPr lang="uk-UA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cmos\Desktop\Новая папка (4)\земля вернадсь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6474" cy="6858000"/>
          </a:xfrm>
          <a:prstGeom prst="rect">
            <a:avLst/>
          </a:prstGeom>
          <a:noFill/>
        </p:spPr>
      </p:pic>
      <p:pic>
        <p:nvPicPr>
          <p:cNvPr id="7171" name="Picture 3" descr="C:\Users\Docmos\Desktop\Новая папка (4)\Vernad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4165103" cy="61795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788024" y="5301208"/>
            <a:ext cx="540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В.І. Вернадський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cmos\Desktop\Новая папка (4)\Diode+pa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47000" cy="5702300"/>
          </a:xfrm>
          <a:prstGeom prst="rect">
            <a:avLst/>
          </a:prstGeom>
          <a:noFill/>
        </p:spPr>
      </p:pic>
      <p:pic>
        <p:nvPicPr>
          <p:cNvPr id="8195" name="Picture 3" descr="C:\Users\Docmos\Desktop\Новая папка (4)\флемі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4176464" cy="56807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4932040" y="5517232"/>
            <a:ext cx="5256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Дж. Флемінг</a:t>
            </a:r>
            <a:endParaRPr lang="uk-UA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53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Docmos</dc:creator>
  <cp:lastModifiedBy>DocMos</cp:lastModifiedBy>
  <cp:revision>9</cp:revision>
  <dcterms:created xsi:type="dcterms:W3CDTF">2013-04-02T18:12:26Z</dcterms:created>
  <dcterms:modified xsi:type="dcterms:W3CDTF">2013-12-18T15:27:11Z</dcterms:modified>
</cp:coreProperties>
</file>