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76F077-1E47-4755-938E-1D24BF295EE5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87EEBFD-1701-4E90-BCE3-E35214489D00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Демократія</a:t>
          </a:r>
          <a:endParaRPr lang="uk-UA" b="1" dirty="0">
            <a:solidFill>
              <a:schemeClr val="tx1"/>
            </a:solidFill>
          </a:endParaRPr>
        </a:p>
      </dgm:t>
    </dgm:pt>
    <dgm:pt modelId="{BB2A05D1-561F-459E-B578-3FB787AD4FF2}" type="parTrans" cxnId="{04564902-0D93-4170-8F9B-4A3DBBA872A2}">
      <dgm:prSet/>
      <dgm:spPr/>
      <dgm:t>
        <a:bodyPr/>
        <a:lstStyle/>
        <a:p>
          <a:endParaRPr lang="uk-UA"/>
        </a:p>
      </dgm:t>
    </dgm:pt>
    <dgm:pt modelId="{EAE24BC9-BF73-481A-9D61-BE5F2099419F}" type="sibTrans" cxnId="{04564902-0D93-4170-8F9B-4A3DBBA872A2}">
      <dgm:prSet/>
      <dgm:spPr/>
      <dgm:t>
        <a:bodyPr/>
        <a:lstStyle/>
        <a:p>
          <a:endParaRPr lang="uk-UA"/>
        </a:p>
      </dgm:t>
    </dgm:pt>
    <dgm:pt modelId="{9544AAE6-0062-496A-B555-28083D0958A5}">
      <dgm:prSet phldrT="[Текст]"/>
      <dgm:spPr/>
      <dgm:t>
        <a:bodyPr/>
        <a:lstStyle/>
        <a:p>
          <a:r>
            <a:rPr lang="uk-UA" dirty="0" smtClean="0"/>
            <a:t>Народний </a:t>
          </a:r>
          <a:r>
            <a:rPr lang="uk-UA" dirty="0" err="1" smtClean="0"/>
            <a:t>сувернітет</a:t>
          </a:r>
          <a:endParaRPr lang="uk-UA" dirty="0"/>
        </a:p>
      </dgm:t>
    </dgm:pt>
    <dgm:pt modelId="{9D2FE880-ADEA-4CAE-BEA0-FAE4E8A2433F}" type="parTrans" cxnId="{B1FBE582-A176-4E55-A500-E6CE5622D42E}">
      <dgm:prSet/>
      <dgm:spPr/>
      <dgm:t>
        <a:bodyPr/>
        <a:lstStyle/>
        <a:p>
          <a:endParaRPr lang="uk-UA"/>
        </a:p>
      </dgm:t>
    </dgm:pt>
    <dgm:pt modelId="{B278A9AF-01C3-402C-9C5C-B3436D099F4B}" type="sibTrans" cxnId="{B1FBE582-A176-4E55-A500-E6CE5622D42E}">
      <dgm:prSet/>
      <dgm:spPr/>
      <dgm:t>
        <a:bodyPr/>
        <a:lstStyle/>
        <a:p>
          <a:endParaRPr lang="uk-UA"/>
        </a:p>
      </dgm:t>
    </dgm:pt>
    <dgm:pt modelId="{EE69787A-F78A-4E81-9EDC-D24990DBBD1B}">
      <dgm:prSet phldrT="[Текст]" custT="1"/>
      <dgm:spPr/>
      <dgm:t>
        <a:bodyPr/>
        <a:lstStyle/>
        <a:p>
          <a:r>
            <a:rPr lang="uk-UA" sz="2400" dirty="0" smtClean="0"/>
            <a:t>Поділ влади</a:t>
          </a:r>
          <a:endParaRPr lang="uk-UA" sz="2400" dirty="0"/>
        </a:p>
      </dgm:t>
    </dgm:pt>
    <dgm:pt modelId="{720B5380-E4E9-454C-904B-119545A471A9}" type="parTrans" cxnId="{D326C678-8A19-46B9-AA63-DC78F08C596E}">
      <dgm:prSet/>
      <dgm:spPr/>
      <dgm:t>
        <a:bodyPr/>
        <a:lstStyle/>
        <a:p>
          <a:endParaRPr lang="uk-UA"/>
        </a:p>
      </dgm:t>
    </dgm:pt>
    <dgm:pt modelId="{88D72AAE-5A39-4FFE-A142-81872E2DE97B}" type="sibTrans" cxnId="{D326C678-8A19-46B9-AA63-DC78F08C596E}">
      <dgm:prSet/>
      <dgm:spPr/>
      <dgm:t>
        <a:bodyPr/>
        <a:lstStyle/>
        <a:p>
          <a:endParaRPr lang="uk-UA"/>
        </a:p>
      </dgm:t>
    </dgm:pt>
    <dgm:pt modelId="{2837A057-9C65-41D1-AA71-C7D7385637DF}">
      <dgm:prSet phldrT="[Текст]"/>
      <dgm:spPr/>
      <dgm:t>
        <a:bodyPr/>
        <a:lstStyle/>
        <a:p>
          <a:r>
            <a:rPr lang="uk-UA" dirty="0" smtClean="0"/>
            <a:t>Автономія громадян…</a:t>
          </a:r>
          <a:endParaRPr lang="uk-UA" dirty="0"/>
        </a:p>
      </dgm:t>
    </dgm:pt>
    <dgm:pt modelId="{92F51E37-BC4F-4E9F-84AF-0289981B7FE7}" type="parTrans" cxnId="{C493CC59-75FF-49E4-BA42-CFDB5D8D346F}">
      <dgm:prSet/>
      <dgm:spPr/>
      <dgm:t>
        <a:bodyPr/>
        <a:lstStyle/>
        <a:p>
          <a:endParaRPr lang="uk-UA"/>
        </a:p>
      </dgm:t>
    </dgm:pt>
    <dgm:pt modelId="{938D9DA6-4299-430E-9930-3BBA22057432}" type="sibTrans" cxnId="{C493CC59-75FF-49E4-BA42-CFDB5D8D346F}">
      <dgm:prSet/>
      <dgm:spPr/>
      <dgm:t>
        <a:bodyPr/>
        <a:lstStyle/>
        <a:p>
          <a:endParaRPr lang="uk-UA"/>
        </a:p>
      </dgm:t>
    </dgm:pt>
    <dgm:pt modelId="{38F68685-FD08-4574-88D9-1E8B8DEBB8FD}" type="pres">
      <dgm:prSet presAssocID="{F676F077-1E47-4755-938E-1D24BF295EE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8BC621E-8BFD-4ECD-9DD6-301A679F6213}" type="pres">
      <dgm:prSet presAssocID="{687EEBFD-1701-4E90-BCE3-E35214489D00}" presName="singleCycle" presStyleCnt="0"/>
      <dgm:spPr/>
    </dgm:pt>
    <dgm:pt modelId="{B4697C4F-DB5B-403C-809D-E1D4E150C79D}" type="pres">
      <dgm:prSet presAssocID="{687EEBFD-1701-4E90-BCE3-E35214489D00}" presName="singleCenter" presStyleLbl="node1" presStyleIdx="0" presStyleCnt="4" custScaleX="137811" custLinFactNeighborX="165" custLinFactNeighborY="897">
        <dgm:presLayoutVars>
          <dgm:chMax val="7"/>
          <dgm:chPref val="7"/>
        </dgm:presLayoutVars>
      </dgm:prSet>
      <dgm:spPr/>
    </dgm:pt>
    <dgm:pt modelId="{8351F98F-D2BE-4960-9B73-1D7CBC389AB0}" type="pres">
      <dgm:prSet presAssocID="{9D2FE880-ADEA-4CAE-BEA0-FAE4E8A2433F}" presName="Name56" presStyleLbl="parChTrans1D2" presStyleIdx="0" presStyleCnt="3"/>
      <dgm:spPr/>
    </dgm:pt>
    <dgm:pt modelId="{6883EF4F-AFE5-4C2D-8FC2-55AAFC54159E}" type="pres">
      <dgm:prSet presAssocID="{9544AAE6-0062-496A-B555-28083D0958A5}" presName="text0" presStyleLbl="node1" presStyleIdx="1" presStyleCnt="4" custScaleX="173462" custScaleY="111780" custRadScaleRad="100448" custRadScaleInc="-123902">
        <dgm:presLayoutVars>
          <dgm:bulletEnabled val="1"/>
        </dgm:presLayoutVars>
      </dgm:prSet>
      <dgm:spPr/>
    </dgm:pt>
    <dgm:pt modelId="{A91EB793-802F-45C5-91D7-E4A63E3DFAF4}" type="pres">
      <dgm:prSet presAssocID="{720B5380-E4E9-454C-904B-119545A471A9}" presName="Name56" presStyleLbl="parChTrans1D2" presStyleIdx="1" presStyleCnt="3"/>
      <dgm:spPr/>
    </dgm:pt>
    <dgm:pt modelId="{E23082FB-126A-45E5-A5A6-9E9E3DA8FD49}" type="pres">
      <dgm:prSet presAssocID="{EE69787A-F78A-4E81-9EDC-D24990DBBD1B}" presName="text0" presStyleLbl="node1" presStyleIdx="2" presStyleCnt="4" custScaleX="174624" custScaleY="118168" custRadScaleRad="113405" custRadScaleInc="-4462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39BAFAF-4A31-4F03-92B1-DEF36F7E780E}" type="pres">
      <dgm:prSet presAssocID="{92F51E37-BC4F-4E9F-84AF-0289981B7FE7}" presName="Name56" presStyleLbl="parChTrans1D2" presStyleIdx="2" presStyleCnt="3"/>
      <dgm:spPr/>
    </dgm:pt>
    <dgm:pt modelId="{258AF43C-6D3D-442A-8E3D-5802F534A4B0}" type="pres">
      <dgm:prSet presAssocID="{2837A057-9C65-41D1-AA71-C7D7385637DF}" presName="text0" presStyleLbl="node1" presStyleIdx="3" presStyleCnt="4" custScaleX="190481" custScaleY="106952" custRadScaleRad="113620" custRadScaleInc="462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99B2F0A-D540-43B2-BB46-8C1FBE8B6AE3}" type="presOf" srcId="{F676F077-1E47-4755-938E-1D24BF295EE5}" destId="{38F68685-FD08-4574-88D9-1E8B8DEBB8FD}" srcOrd="0" destOrd="0" presId="urn:microsoft.com/office/officeart/2008/layout/RadialCluster"/>
    <dgm:cxn modelId="{D75285CB-A432-43F4-ABFE-EAB193924843}" type="presOf" srcId="{9D2FE880-ADEA-4CAE-BEA0-FAE4E8A2433F}" destId="{8351F98F-D2BE-4960-9B73-1D7CBC389AB0}" srcOrd="0" destOrd="0" presId="urn:microsoft.com/office/officeart/2008/layout/RadialCluster"/>
    <dgm:cxn modelId="{A7ACBF98-41D0-4756-A49D-4064CC68F32D}" type="presOf" srcId="{EE69787A-F78A-4E81-9EDC-D24990DBBD1B}" destId="{E23082FB-126A-45E5-A5A6-9E9E3DA8FD49}" srcOrd="0" destOrd="0" presId="urn:microsoft.com/office/officeart/2008/layout/RadialCluster"/>
    <dgm:cxn modelId="{FE4476AF-B04C-46A6-975C-7D91EB27276E}" type="presOf" srcId="{687EEBFD-1701-4E90-BCE3-E35214489D00}" destId="{B4697C4F-DB5B-403C-809D-E1D4E150C79D}" srcOrd="0" destOrd="0" presId="urn:microsoft.com/office/officeart/2008/layout/RadialCluster"/>
    <dgm:cxn modelId="{B1FBE582-A176-4E55-A500-E6CE5622D42E}" srcId="{687EEBFD-1701-4E90-BCE3-E35214489D00}" destId="{9544AAE6-0062-496A-B555-28083D0958A5}" srcOrd="0" destOrd="0" parTransId="{9D2FE880-ADEA-4CAE-BEA0-FAE4E8A2433F}" sibTransId="{B278A9AF-01C3-402C-9C5C-B3436D099F4B}"/>
    <dgm:cxn modelId="{C493CC59-75FF-49E4-BA42-CFDB5D8D346F}" srcId="{687EEBFD-1701-4E90-BCE3-E35214489D00}" destId="{2837A057-9C65-41D1-AA71-C7D7385637DF}" srcOrd="2" destOrd="0" parTransId="{92F51E37-BC4F-4E9F-84AF-0289981B7FE7}" sibTransId="{938D9DA6-4299-430E-9930-3BBA22057432}"/>
    <dgm:cxn modelId="{ABC020E3-2097-443E-8902-C89D33928047}" type="presOf" srcId="{92F51E37-BC4F-4E9F-84AF-0289981B7FE7}" destId="{539BAFAF-4A31-4F03-92B1-DEF36F7E780E}" srcOrd="0" destOrd="0" presId="urn:microsoft.com/office/officeart/2008/layout/RadialCluster"/>
    <dgm:cxn modelId="{27AAB3F1-485A-4E9B-91CC-4D84916866B4}" type="presOf" srcId="{720B5380-E4E9-454C-904B-119545A471A9}" destId="{A91EB793-802F-45C5-91D7-E4A63E3DFAF4}" srcOrd="0" destOrd="0" presId="urn:microsoft.com/office/officeart/2008/layout/RadialCluster"/>
    <dgm:cxn modelId="{D326C678-8A19-46B9-AA63-DC78F08C596E}" srcId="{687EEBFD-1701-4E90-BCE3-E35214489D00}" destId="{EE69787A-F78A-4E81-9EDC-D24990DBBD1B}" srcOrd="1" destOrd="0" parTransId="{720B5380-E4E9-454C-904B-119545A471A9}" sibTransId="{88D72AAE-5A39-4FFE-A142-81872E2DE97B}"/>
    <dgm:cxn modelId="{8C2DC6D5-3295-4A27-A824-80869C32FFB6}" type="presOf" srcId="{9544AAE6-0062-496A-B555-28083D0958A5}" destId="{6883EF4F-AFE5-4C2D-8FC2-55AAFC54159E}" srcOrd="0" destOrd="0" presId="urn:microsoft.com/office/officeart/2008/layout/RadialCluster"/>
    <dgm:cxn modelId="{22C4BFFD-9D7B-40BA-998B-DA61DB487B79}" type="presOf" srcId="{2837A057-9C65-41D1-AA71-C7D7385637DF}" destId="{258AF43C-6D3D-442A-8E3D-5802F534A4B0}" srcOrd="0" destOrd="0" presId="urn:microsoft.com/office/officeart/2008/layout/RadialCluster"/>
    <dgm:cxn modelId="{04564902-0D93-4170-8F9B-4A3DBBA872A2}" srcId="{F676F077-1E47-4755-938E-1D24BF295EE5}" destId="{687EEBFD-1701-4E90-BCE3-E35214489D00}" srcOrd="0" destOrd="0" parTransId="{BB2A05D1-561F-459E-B578-3FB787AD4FF2}" sibTransId="{EAE24BC9-BF73-481A-9D61-BE5F2099419F}"/>
    <dgm:cxn modelId="{757EEC8B-EE6E-412B-8196-7181E015F7A1}" type="presParOf" srcId="{38F68685-FD08-4574-88D9-1E8B8DEBB8FD}" destId="{A8BC621E-8BFD-4ECD-9DD6-301A679F6213}" srcOrd="0" destOrd="0" presId="urn:microsoft.com/office/officeart/2008/layout/RadialCluster"/>
    <dgm:cxn modelId="{A9D5ABE5-34DC-4885-8D73-4461337F3060}" type="presParOf" srcId="{A8BC621E-8BFD-4ECD-9DD6-301A679F6213}" destId="{B4697C4F-DB5B-403C-809D-E1D4E150C79D}" srcOrd="0" destOrd="0" presId="urn:microsoft.com/office/officeart/2008/layout/RadialCluster"/>
    <dgm:cxn modelId="{F2E08AC8-E311-4E67-A0B8-309C669AAF63}" type="presParOf" srcId="{A8BC621E-8BFD-4ECD-9DD6-301A679F6213}" destId="{8351F98F-D2BE-4960-9B73-1D7CBC389AB0}" srcOrd="1" destOrd="0" presId="urn:microsoft.com/office/officeart/2008/layout/RadialCluster"/>
    <dgm:cxn modelId="{E1EB0277-D20E-4E2E-BF4B-F04BF581F214}" type="presParOf" srcId="{A8BC621E-8BFD-4ECD-9DD6-301A679F6213}" destId="{6883EF4F-AFE5-4C2D-8FC2-55AAFC54159E}" srcOrd="2" destOrd="0" presId="urn:microsoft.com/office/officeart/2008/layout/RadialCluster"/>
    <dgm:cxn modelId="{063328D2-1B74-4193-A150-68254DFD9E35}" type="presParOf" srcId="{A8BC621E-8BFD-4ECD-9DD6-301A679F6213}" destId="{A91EB793-802F-45C5-91D7-E4A63E3DFAF4}" srcOrd="3" destOrd="0" presId="urn:microsoft.com/office/officeart/2008/layout/RadialCluster"/>
    <dgm:cxn modelId="{50D1924A-B38C-4D92-AEFB-E33D27D4ADEF}" type="presParOf" srcId="{A8BC621E-8BFD-4ECD-9DD6-301A679F6213}" destId="{E23082FB-126A-45E5-A5A6-9E9E3DA8FD49}" srcOrd="4" destOrd="0" presId="urn:microsoft.com/office/officeart/2008/layout/RadialCluster"/>
    <dgm:cxn modelId="{08908C39-4EEF-419A-ADB3-52BEC58C6331}" type="presParOf" srcId="{A8BC621E-8BFD-4ECD-9DD6-301A679F6213}" destId="{539BAFAF-4A31-4F03-92B1-DEF36F7E780E}" srcOrd="5" destOrd="0" presId="urn:microsoft.com/office/officeart/2008/layout/RadialCluster"/>
    <dgm:cxn modelId="{880CC791-51A1-4814-A6A3-A5FEBB4768E8}" type="presParOf" srcId="{A8BC621E-8BFD-4ECD-9DD6-301A679F6213}" destId="{258AF43C-6D3D-442A-8E3D-5802F534A4B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97C4F-DB5B-403C-809D-E1D4E150C79D}">
      <dsp:nvSpPr>
        <dsp:cNvPr id="0" name=""/>
        <dsp:cNvSpPr/>
      </dsp:nvSpPr>
      <dsp:spPr>
        <a:xfrm>
          <a:off x="3152962" y="2293527"/>
          <a:ext cx="2016230" cy="1463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Демократія</a:t>
          </a:r>
          <a:endParaRPr lang="uk-UA" sz="2400" b="1" kern="1200" dirty="0">
            <a:solidFill>
              <a:schemeClr val="tx1"/>
            </a:solidFill>
          </a:endParaRPr>
        </a:p>
      </dsp:txBody>
      <dsp:txXfrm>
        <a:off x="3224382" y="2364947"/>
        <a:ext cx="1873390" cy="1320200"/>
      </dsp:txXfrm>
    </dsp:sp>
    <dsp:sp modelId="{8351F98F-D2BE-4960-9B73-1D7CBC389AB0}">
      <dsp:nvSpPr>
        <dsp:cNvPr id="0" name=""/>
        <dsp:cNvSpPr/>
      </dsp:nvSpPr>
      <dsp:spPr>
        <a:xfrm rot="11795150">
          <a:off x="2822641" y="2676640"/>
          <a:ext cx="3373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337" y="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83EF4F-AFE5-4C2D-8FC2-55AAFC54159E}">
      <dsp:nvSpPr>
        <dsp:cNvPr id="0" name=""/>
        <dsp:cNvSpPr/>
      </dsp:nvSpPr>
      <dsp:spPr>
        <a:xfrm>
          <a:off x="1129321" y="1827421"/>
          <a:ext cx="1700338" cy="1095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Народний </a:t>
          </a:r>
          <a:r>
            <a:rPr lang="uk-UA" sz="2300" kern="1200" dirty="0" err="1" smtClean="0"/>
            <a:t>сувернітет</a:t>
          </a:r>
          <a:endParaRPr lang="uk-UA" sz="2300" kern="1200" dirty="0"/>
        </a:p>
      </dsp:txBody>
      <dsp:txXfrm>
        <a:off x="1182809" y="1880909"/>
        <a:ext cx="1593362" cy="988732"/>
      </dsp:txXfrm>
    </dsp:sp>
    <dsp:sp modelId="{A91EB793-802F-45C5-91D7-E4A63E3DFAF4}">
      <dsp:nvSpPr>
        <dsp:cNvPr id="0" name=""/>
        <dsp:cNvSpPr/>
      </dsp:nvSpPr>
      <dsp:spPr>
        <a:xfrm rot="139457">
          <a:off x="5168914" y="3079640"/>
          <a:ext cx="6743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4355" y="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082FB-126A-45E5-A5A6-9E9E3DA8FD49}">
      <dsp:nvSpPr>
        <dsp:cNvPr id="0" name=""/>
        <dsp:cNvSpPr/>
      </dsp:nvSpPr>
      <dsp:spPr>
        <a:xfrm>
          <a:off x="5842992" y="2548890"/>
          <a:ext cx="1711728" cy="11583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Поділ влади</a:t>
          </a:r>
          <a:endParaRPr lang="uk-UA" sz="2400" kern="1200" dirty="0"/>
        </a:p>
      </dsp:txBody>
      <dsp:txXfrm>
        <a:off x="5899537" y="2605435"/>
        <a:ext cx="1598638" cy="1045236"/>
      </dsp:txXfrm>
    </dsp:sp>
    <dsp:sp modelId="{539BAFAF-4A31-4F03-92B1-DEF36F7E780E}">
      <dsp:nvSpPr>
        <dsp:cNvPr id="0" name=""/>
        <dsp:cNvSpPr/>
      </dsp:nvSpPr>
      <dsp:spPr>
        <a:xfrm rot="9219541">
          <a:off x="2796624" y="3607571"/>
          <a:ext cx="3758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5849" y="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8AF43C-6D3D-442A-8E3D-5802F534A4B0}">
      <dsp:nvSpPr>
        <dsp:cNvPr id="0" name=""/>
        <dsp:cNvSpPr/>
      </dsp:nvSpPr>
      <dsp:spPr>
        <a:xfrm>
          <a:off x="948972" y="3629001"/>
          <a:ext cx="1867164" cy="10483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Автономія громадян…</a:t>
          </a:r>
          <a:endParaRPr lang="uk-UA" sz="2300" kern="1200" dirty="0"/>
        </a:p>
      </dsp:txBody>
      <dsp:txXfrm>
        <a:off x="1000150" y="3680179"/>
        <a:ext cx="1764808" cy="946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51A6B-9268-4F8C-AA43-C18B4A0944A6}" type="datetimeFigureOut">
              <a:rPr lang="uk-UA" smtClean="0"/>
              <a:t>22.03.2013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F9179-2DC8-46ED-83CC-5F4873C93B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62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F9179-2DC8-46ED-83CC-5F4873C93BFA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1895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30C9-ACBE-4D27-9739-9E1B9614848C}" type="datetimeFigureOut">
              <a:rPr lang="uk-UA" smtClean="0"/>
              <a:t>22.03.2013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8D89-B3E7-4E8D-96F9-B56DE8B81AFE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30C9-ACBE-4D27-9739-9E1B9614848C}" type="datetimeFigureOut">
              <a:rPr lang="uk-UA" smtClean="0"/>
              <a:t>22.03.2013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8D89-B3E7-4E8D-96F9-B56DE8B81AF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30C9-ACBE-4D27-9739-9E1B9614848C}" type="datetimeFigureOut">
              <a:rPr lang="uk-UA" smtClean="0"/>
              <a:t>22.03.2013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8D89-B3E7-4E8D-96F9-B56DE8B81AF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30C9-ACBE-4D27-9739-9E1B9614848C}" type="datetimeFigureOut">
              <a:rPr lang="uk-UA" smtClean="0"/>
              <a:t>22.03.2013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8D89-B3E7-4E8D-96F9-B56DE8B81AF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30C9-ACBE-4D27-9739-9E1B9614848C}" type="datetimeFigureOut">
              <a:rPr lang="uk-UA" smtClean="0"/>
              <a:t>22.03.2013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8D89-B3E7-4E8D-96F9-B56DE8B81AFE}" type="slidenum">
              <a:rPr lang="uk-UA" smtClean="0"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30C9-ACBE-4D27-9739-9E1B9614848C}" type="datetimeFigureOut">
              <a:rPr lang="uk-UA" smtClean="0"/>
              <a:t>22.03.2013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8D89-B3E7-4E8D-96F9-B56DE8B81AF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30C9-ACBE-4D27-9739-9E1B9614848C}" type="datetimeFigureOut">
              <a:rPr lang="uk-UA" smtClean="0"/>
              <a:t>22.03.2013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8D89-B3E7-4E8D-96F9-B56DE8B81AFE}" type="slidenum">
              <a:rPr lang="uk-UA" smtClean="0"/>
              <a:t>‹#›</a:t>
            </a:fld>
            <a:endParaRPr lang="uk-UA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30C9-ACBE-4D27-9739-9E1B9614848C}" type="datetimeFigureOut">
              <a:rPr lang="uk-UA" smtClean="0"/>
              <a:t>22.03.2013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8D89-B3E7-4E8D-96F9-B56DE8B81AF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30C9-ACBE-4D27-9739-9E1B9614848C}" type="datetimeFigureOut">
              <a:rPr lang="uk-UA" smtClean="0"/>
              <a:t>22.03.2013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8D89-B3E7-4E8D-96F9-B56DE8B81AF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30C9-ACBE-4D27-9739-9E1B9614848C}" type="datetimeFigureOut">
              <a:rPr lang="uk-UA" smtClean="0"/>
              <a:t>22.03.2013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8D89-B3E7-4E8D-96F9-B56DE8B81AFE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30C9-ACBE-4D27-9739-9E1B9614848C}" type="datetimeFigureOut">
              <a:rPr lang="uk-UA" smtClean="0"/>
              <a:t>22.03.2013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8D89-B3E7-4E8D-96F9-B56DE8B81AF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90E30C9-ACBE-4D27-9739-9E1B9614848C}" type="datetimeFigureOut">
              <a:rPr lang="uk-UA" smtClean="0"/>
              <a:t>22.03.2013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DED8D89-B3E7-4E8D-96F9-B56DE8B81AF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44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Заснування </a:t>
            </a:r>
            <a:r>
              <a:rPr lang="uk-UA" sz="4400" b="1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сша</a:t>
            </a:r>
            <a:r>
              <a:rPr lang="uk-UA" sz="44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 проект заради свободи чи багатства?</a:t>
            </a:r>
            <a:endParaRPr lang="uk-UA" sz="4400" b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70" y="3803100"/>
            <a:ext cx="3209829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  <a14:imgEffect>
                      <a14:brightnessContrast bright="2000"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89036"/>
            <a:ext cx="2840738" cy="213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13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" y="1412776"/>
            <a:ext cx="9164994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Проект заради свободи: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dirty="0" smtClean="0"/>
              <a:t>Міграція англійців</a:t>
            </a:r>
          </a:p>
          <a:p>
            <a:r>
              <a:rPr lang="uk-UA" dirty="0" smtClean="0"/>
              <a:t>Міграція протестантів</a:t>
            </a:r>
          </a:p>
          <a:p>
            <a:r>
              <a:rPr lang="uk-UA" dirty="0" smtClean="0"/>
              <a:t>Міграції у «пошуках щастя»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649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Взірець демократії чи проект багатства?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972580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1751987" cy="112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599" y="1844824"/>
            <a:ext cx="1946665" cy="1097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42554">
            <a:off x="3514129" y="3287571"/>
            <a:ext cx="963613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63150">
            <a:off x="4638360" y="3281362"/>
            <a:ext cx="963613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9552" y="2208867"/>
            <a:ext cx="1452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Федералізм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74140" y="2070367"/>
            <a:ext cx="1401581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Політичний</a:t>
            </a:r>
            <a:r>
              <a:rPr lang="uk-UA" dirty="0" smtClean="0"/>
              <a:t> </a:t>
            </a:r>
            <a:r>
              <a:rPr lang="uk-UA" dirty="0" smtClean="0">
                <a:solidFill>
                  <a:schemeClr val="bg1"/>
                </a:solidFill>
              </a:rPr>
              <a:t>плюралізм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9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4304"/>
          </a:xfrm>
        </p:spPr>
        <p:txBody>
          <a:bodyPr/>
          <a:lstStyle/>
          <a:p>
            <a:r>
              <a:rPr lang="uk-UA" b="1" dirty="0" smtClean="0"/>
              <a:t>Але у державі правила елітарно-олігархічна група.</a:t>
            </a:r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r>
              <a:rPr lang="uk-UA" dirty="0" smtClean="0"/>
              <a:t>Високий            Досить                 Показний і номінальний</a:t>
            </a:r>
          </a:p>
          <a:p>
            <a:pPr marL="0" indent="0">
              <a:buNone/>
            </a:pPr>
            <a:r>
              <a:rPr lang="uk-UA" dirty="0"/>
              <a:t>м</a:t>
            </a:r>
            <a:r>
              <a:rPr lang="uk-UA" dirty="0" smtClean="0"/>
              <a:t>айновий         ізольована           парламентський</a:t>
            </a:r>
          </a:p>
          <a:p>
            <a:pPr marL="0" indent="0">
              <a:buNone/>
            </a:pPr>
            <a:r>
              <a:rPr lang="uk-UA" dirty="0"/>
              <a:t>ц</a:t>
            </a:r>
            <a:r>
              <a:rPr lang="uk-UA" dirty="0" smtClean="0"/>
              <a:t>енз                  правляча              плюралізм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верхівка</a:t>
            </a:r>
          </a:p>
        </p:txBody>
      </p:sp>
      <p:sp>
        <p:nvSpPr>
          <p:cNvPr id="4" name="Стрелка вверх 3"/>
          <p:cNvSpPr/>
          <p:nvPr/>
        </p:nvSpPr>
        <p:spPr>
          <a:xfrm>
            <a:off x="971600" y="1412776"/>
            <a:ext cx="360040" cy="10801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958" y="1383233"/>
            <a:ext cx="420687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83232"/>
            <a:ext cx="420687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99" y="4077072"/>
            <a:ext cx="28575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48547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56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endParaRPr lang="uk-UA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>
              <a:buNone/>
            </a:pP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>
              <a:buNone/>
            </a:pPr>
            <a:endParaRPr lang="uk-UA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>
              <a:buNone/>
            </a:pP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r>
              <a:rPr lang="uk-UA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Дякую за увагу!</a:t>
            </a:r>
          </a:p>
          <a:p>
            <a:pPr marL="0" indent="0">
              <a:buNone/>
            </a:pP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>
              <a:buNone/>
            </a:pPr>
            <a:endParaRPr lang="uk-UA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>
              <a:buNone/>
            </a:pP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>
              <a:buNone/>
            </a:pPr>
            <a:endParaRPr lang="uk-UA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>
              <a:buNone/>
            </a:pPr>
            <a:endParaRPr lang="uk-UA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Команда «Класики»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765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66</TotalTime>
  <Words>69</Words>
  <Application>Microsoft Office PowerPoint</Application>
  <PresentationFormat>Экран (4:3)</PresentationFormat>
  <Paragraphs>40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Ясность</vt:lpstr>
      <vt:lpstr>Заснування сша: проект заради свободи чи багатства?</vt:lpstr>
      <vt:lpstr>Проект заради свободи:</vt:lpstr>
      <vt:lpstr>Взірець демократії чи проект багатства?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Заснуванння США: проект зради свободи чи багатства?</dc:title>
  <dc:creator>User</dc:creator>
  <cp:lastModifiedBy>User</cp:lastModifiedBy>
  <cp:revision>6</cp:revision>
  <dcterms:created xsi:type="dcterms:W3CDTF">2013-03-22T05:28:36Z</dcterms:created>
  <dcterms:modified xsi:type="dcterms:W3CDTF">2013-03-22T06:34:41Z</dcterms:modified>
</cp:coreProperties>
</file>