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8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214554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ru-RU" sz="4400" dirty="0" err="1" smtClean="0">
                <a:latin typeface="Calibri" pitchFamily="34" charset="0"/>
              </a:rPr>
              <a:t>Повоєнний</a:t>
            </a:r>
            <a:r>
              <a:rPr lang="ru-RU" sz="4400" dirty="0" smtClean="0">
                <a:latin typeface="Calibri" pitchFamily="34" charset="0"/>
              </a:rPr>
              <a:t> </a:t>
            </a:r>
            <a:r>
              <a:rPr lang="ru-RU" sz="4400" dirty="0" err="1" smtClean="0">
                <a:latin typeface="Calibri" pitchFamily="34" charset="0"/>
              </a:rPr>
              <a:t>розвиток</a:t>
            </a:r>
            <a:r>
              <a:rPr lang="ru-RU" sz="4400" dirty="0" smtClean="0">
                <a:latin typeface="Calibri" pitchFamily="34" charset="0"/>
              </a:rPr>
              <a:t> </a:t>
            </a:r>
            <a:r>
              <a:rPr lang="el-GR" sz="4400" dirty="0" smtClean="0">
                <a:latin typeface="Calibri"/>
              </a:rPr>
              <a:t>Ι</a:t>
            </a:r>
            <a:r>
              <a:rPr lang="ru-RU" sz="4400" dirty="0" err="1" smtClean="0">
                <a:latin typeface="Calibri"/>
              </a:rPr>
              <a:t>талії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8794" y="3214686"/>
            <a:ext cx="5114778" cy="1101248"/>
          </a:xfrm>
        </p:spPr>
        <p:txBody>
          <a:bodyPr>
            <a:normAutofit/>
          </a:bodyPr>
          <a:lstStyle/>
          <a:p>
            <a:pPr algn="ctr"/>
            <a:r>
              <a:rPr lang="ru-RU" sz="2800" dirty="0" err="1" smtClean="0"/>
              <a:t>Проголошення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республіки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000892" y="5000636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Прищепчук Над</a:t>
            </a:r>
            <a:r>
              <a:rPr lang="en-US" dirty="0" err="1" smtClean="0"/>
              <a:t>i</a:t>
            </a:r>
            <a:r>
              <a:rPr lang="ru-RU" dirty="0" err="1" smtClean="0">
                <a:latin typeface="Calibri"/>
              </a:rPr>
              <a:t>ї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071546"/>
            <a:ext cx="4214842" cy="5072098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/>
              <a:t>Італія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проголошена</a:t>
            </a:r>
            <a:r>
              <a:rPr lang="ru-RU" dirty="0" smtClean="0"/>
              <a:t> </a:t>
            </a:r>
            <a:r>
              <a:rPr lang="ru-RU" dirty="0" err="1" smtClean="0"/>
              <a:t>республікою</a:t>
            </a:r>
            <a:r>
              <a:rPr lang="ru-RU" dirty="0" smtClean="0"/>
              <a:t> 18 </a:t>
            </a:r>
            <a:r>
              <a:rPr lang="ru-RU" dirty="0" err="1" smtClean="0"/>
              <a:t>червня</a:t>
            </a:r>
            <a:r>
              <a:rPr lang="ru-RU" dirty="0" smtClean="0"/>
              <a:t> 1946 р. Умберто </a:t>
            </a:r>
            <a:r>
              <a:rPr lang="en-US" dirty="0" smtClean="0"/>
              <a:t>II </a:t>
            </a:r>
            <a:r>
              <a:rPr lang="ru-RU" dirty="0" err="1" smtClean="0"/>
              <a:t>залишив</a:t>
            </a:r>
            <a:r>
              <a:rPr lang="ru-RU" dirty="0" smtClean="0"/>
              <a:t> </a:t>
            </a:r>
            <a:r>
              <a:rPr lang="ru-RU" dirty="0" err="1" smtClean="0"/>
              <a:t>територію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, </a:t>
            </a:r>
            <a:r>
              <a:rPr lang="ru-RU" dirty="0" err="1" smtClean="0"/>
              <a:t>оселившись</a:t>
            </a:r>
            <a:r>
              <a:rPr lang="ru-RU" dirty="0" smtClean="0"/>
              <a:t> у </a:t>
            </a:r>
            <a:r>
              <a:rPr lang="ru-RU" dirty="0" err="1" smtClean="0"/>
              <a:t>Португалії</a:t>
            </a:r>
            <a:r>
              <a:rPr lang="ru-RU" dirty="0" smtClean="0"/>
              <a:t>.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оголошення</a:t>
            </a:r>
            <a:r>
              <a:rPr lang="ru-RU" dirty="0" smtClean="0"/>
              <a:t> </a:t>
            </a:r>
            <a:r>
              <a:rPr lang="ru-RU" dirty="0" err="1" smtClean="0"/>
              <a:t>республіки</a:t>
            </a:r>
            <a:r>
              <a:rPr lang="ru-RU" dirty="0" smtClean="0"/>
              <a:t> </a:t>
            </a:r>
            <a:r>
              <a:rPr lang="ru-RU" dirty="0" err="1" smtClean="0"/>
              <a:t>Установчі</a:t>
            </a:r>
            <a:r>
              <a:rPr lang="ru-RU" dirty="0" smtClean="0"/>
              <a:t> </a:t>
            </a:r>
            <a:r>
              <a:rPr lang="ru-RU" dirty="0" err="1" smtClean="0"/>
              <a:t>збори</a:t>
            </a:r>
            <a:r>
              <a:rPr lang="ru-RU" dirty="0" smtClean="0"/>
              <a:t> передали </a:t>
            </a:r>
            <a:r>
              <a:rPr lang="ru-RU" dirty="0" err="1" smtClean="0"/>
              <a:t>функції</a:t>
            </a:r>
            <a:r>
              <a:rPr lang="ru-RU" dirty="0" smtClean="0"/>
              <a:t> </a:t>
            </a:r>
            <a:r>
              <a:rPr lang="ru-RU" dirty="0" err="1" smtClean="0"/>
              <a:t>Тимчасового</a:t>
            </a:r>
            <a:r>
              <a:rPr lang="ru-RU" dirty="0" smtClean="0"/>
              <a:t> </a:t>
            </a:r>
            <a:r>
              <a:rPr lang="ru-RU" dirty="0" err="1" smtClean="0"/>
              <a:t>глави</a:t>
            </a:r>
            <a:r>
              <a:rPr lang="ru-RU" dirty="0" smtClean="0"/>
              <a:t> </a:t>
            </a:r>
            <a:r>
              <a:rPr lang="ru-RU" dirty="0" err="1" smtClean="0"/>
              <a:t>держави</a:t>
            </a:r>
            <a:r>
              <a:rPr lang="ru-RU" dirty="0" smtClean="0"/>
              <a:t> </a:t>
            </a:r>
            <a:r>
              <a:rPr lang="ru-RU" dirty="0" err="1" smtClean="0"/>
              <a:t>відомому</a:t>
            </a:r>
            <a:r>
              <a:rPr lang="ru-RU" dirty="0" smtClean="0"/>
              <a:t> </a:t>
            </a:r>
            <a:r>
              <a:rPr lang="ru-RU" dirty="0" err="1" smtClean="0"/>
              <a:t>правнику</a:t>
            </a:r>
            <a:r>
              <a:rPr lang="ru-RU" dirty="0" smtClean="0"/>
              <a:t>, </a:t>
            </a:r>
            <a:r>
              <a:rPr lang="ru-RU" dirty="0" err="1" smtClean="0"/>
              <a:t>представнику</a:t>
            </a:r>
            <a:r>
              <a:rPr lang="ru-RU" dirty="0" smtClean="0"/>
              <a:t> </a:t>
            </a:r>
            <a:r>
              <a:rPr lang="ru-RU" dirty="0" err="1" smtClean="0"/>
              <a:t>Італійської</a:t>
            </a:r>
            <a:r>
              <a:rPr lang="ru-RU" dirty="0" smtClean="0"/>
              <a:t> </a:t>
            </a:r>
            <a:r>
              <a:rPr lang="ru-RU" dirty="0" err="1" smtClean="0"/>
              <a:t>ліберальної</a:t>
            </a:r>
            <a:r>
              <a:rPr lang="ru-RU" dirty="0" smtClean="0"/>
              <a:t> </a:t>
            </a:r>
            <a:r>
              <a:rPr lang="ru-RU" dirty="0" err="1" smtClean="0"/>
              <a:t>партії</a:t>
            </a:r>
            <a:r>
              <a:rPr lang="ru-RU" dirty="0" smtClean="0"/>
              <a:t> </a:t>
            </a:r>
            <a:r>
              <a:rPr lang="ru-RU" dirty="0" err="1" smtClean="0"/>
              <a:t>Енріко</a:t>
            </a:r>
            <a:r>
              <a:rPr lang="ru-RU" dirty="0" smtClean="0"/>
              <a:t> Де </a:t>
            </a:r>
            <a:r>
              <a:rPr lang="ru-RU" dirty="0" err="1" smtClean="0"/>
              <a:t>Нікола</a:t>
            </a:r>
            <a:r>
              <a:rPr lang="ru-RU" dirty="0" smtClean="0"/>
              <a:t>. </a:t>
            </a:r>
          </a:p>
          <a:p>
            <a:r>
              <a:rPr lang="ru-RU" dirty="0" smtClean="0"/>
              <a:t>22 </a:t>
            </a:r>
            <a:r>
              <a:rPr lang="ru-RU" dirty="0" err="1" smtClean="0"/>
              <a:t>грудня</a:t>
            </a:r>
            <a:r>
              <a:rPr lang="ru-RU" dirty="0" smtClean="0"/>
              <a:t> 1947 р. на </a:t>
            </a:r>
            <a:r>
              <a:rPr lang="ru-RU" dirty="0" err="1" smtClean="0"/>
              <a:t>засіданні</a:t>
            </a:r>
            <a:r>
              <a:rPr lang="ru-RU" dirty="0" smtClean="0"/>
              <a:t> </a:t>
            </a:r>
            <a:r>
              <a:rPr lang="ru-RU" dirty="0" err="1" smtClean="0"/>
              <a:t>Установчих</a:t>
            </a:r>
            <a:r>
              <a:rPr lang="ru-RU" dirty="0" smtClean="0"/>
              <a:t> </a:t>
            </a:r>
            <a:r>
              <a:rPr lang="ru-RU" dirty="0" err="1" smtClean="0"/>
              <a:t>зборів</a:t>
            </a:r>
            <a:r>
              <a:rPr lang="ru-RU" dirty="0" smtClean="0"/>
              <a:t> 453 голосами "за" та 62 "</a:t>
            </a:r>
            <a:r>
              <a:rPr lang="ru-RU" dirty="0" err="1" smtClean="0"/>
              <a:t>проти</a:t>
            </a:r>
            <a:r>
              <a:rPr lang="ru-RU" dirty="0" smtClean="0"/>
              <a:t>"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прийнято</a:t>
            </a:r>
            <a:r>
              <a:rPr lang="ru-RU" dirty="0" smtClean="0"/>
              <a:t> </a:t>
            </a:r>
            <a:r>
              <a:rPr lang="ru-RU" dirty="0" err="1" smtClean="0"/>
              <a:t>конституцію</a:t>
            </a:r>
            <a:r>
              <a:rPr lang="ru-RU" dirty="0" smtClean="0"/>
              <a:t> </a:t>
            </a:r>
            <a:r>
              <a:rPr lang="ru-RU" dirty="0" err="1" smtClean="0"/>
              <a:t>Італії</a:t>
            </a:r>
            <a:r>
              <a:rPr lang="ru-RU" dirty="0" smtClean="0"/>
              <a:t>, </a:t>
            </a:r>
            <a:r>
              <a:rPr lang="ru-RU" dirty="0" err="1" smtClean="0"/>
              <a:t>згідно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якою</a:t>
            </a:r>
            <a:r>
              <a:rPr lang="ru-RU" dirty="0" smtClean="0"/>
              <a:t> вона </a:t>
            </a:r>
            <a:r>
              <a:rPr lang="ru-RU" dirty="0" err="1" smtClean="0"/>
              <a:t>проголошувалася</a:t>
            </a:r>
            <a:r>
              <a:rPr lang="ru-RU" dirty="0" smtClean="0"/>
              <a:t> демократичною </a:t>
            </a:r>
            <a:r>
              <a:rPr lang="ru-RU" dirty="0" err="1" smtClean="0"/>
              <a:t>республікою</a:t>
            </a:r>
            <a:r>
              <a:rPr lang="ru-RU" dirty="0" smtClean="0"/>
              <a:t> (</a:t>
            </a:r>
            <a:r>
              <a:rPr lang="ru-RU" dirty="0" err="1" smtClean="0"/>
              <a:t>увійшла</a:t>
            </a:r>
            <a:r>
              <a:rPr lang="ru-RU" dirty="0" smtClean="0"/>
              <a:t> в </a:t>
            </a:r>
            <a:r>
              <a:rPr lang="ru-RU" dirty="0" err="1" smtClean="0"/>
              <a:t>чинн</a:t>
            </a:r>
            <a:r>
              <a:rPr lang="en-US" dirty="0" err="1" smtClean="0"/>
              <a:t>i</a:t>
            </a:r>
            <a:r>
              <a:rPr lang="ru-RU" dirty="0" err="1" smtClean="0"/>
              <a:t>сть</a:t>
            </a:r>
            <a:r>
              <a:rPr lang="ru-RU" dirty="0" smtClean="0"/>
              <a:t> 1 </a:t>
            </a:r>
            <a:r>
              <a:rPr lang="ru-RU" dirty="0" err="1" smtClean="0"/>
              <a:t>січня</a:t>
            </a:r>
            <a:r>
              <a:rPr lang="ru-RU" dirty="0" smtClean="0"/>
              <a:t> 1948 р.).</a:t>
            </a:r>
            <a:endParaRPr lang="ru-RU" dirty="0"/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71546"/>
            <a:ext cx="338215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357290" y="5572140"/>
            <a:ext cx="21997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 smtClean="0"/>
              <a:t>Енріко</a:t>
            </a:r>
            <a:r>
              <a:rPr lang="ru-RU" sz="2000" dirty="0" smtClean="0"/>
              <a:t> Де </a:t>
            </a:r>
            <a:r>
              <a:rPr lang="ru-RU" sz="2000" dirty="0" err="1" smtClean="0"/>
              <a:t>Нікола</a:t>
            </a:r>
            <a:endParaRPr lang="ru-RU" sz="2000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Проголошення</a:t>
            </a:r>
            <a:r>
              <a:rPr lang="ru-RU" dirty="0" smtClean="0"/>
              <a:t> </a:t>
            </a:r>
            <a:r>
              <a:rPr lang="ru-RU" dirty="0" err="1" smtClean="0"/>
              <a:t>республіки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214554"/>
            <a:ext cx="4704907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4714876" y="1571612"/>
            <a:ext cx="403860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Італія</a:t>
            </a:r>
            <a:r>
              <a:rPr lang="ru-RU" dirty="0" smtClean="0"/>
              <a:t> </a:t>
            </a:r>
            <a:r>
              <a:rPr lang="ru-RU" dirty="0" err="1" smtClean="0"/>
              <a:t>капітулювала</a:t>
            </a:r>
            <a:r>
              <a:rPr lang="ru-RU" dirty="0" smtClean="0"/>
              <a:t> у </a:t>
            </a:r>
            <a:r>
              <a:rPr lang="ru-RU" dirty="0" err="1" smtClean="0"/>
              <a:t>вересні</a:t>
            </a:r>
            <a:r>
              <a:rPr lang="ru-RU" dirty="0" smtClean="0"/>
              <a:t> 1943 р. </a:t>
            </a:r>
            <a:r>
              <a:rPr lang="ru-RU" dirty="0" err="1" smtClean="0"/>
              <a:t>Однак</a:t>
            </a:r>
            <a:r>
              <a:rPr lang="ru-RU" dirty="0" smtClean="0"/>
              <a:t> на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війна</a:t>
            </a:r>
            <a:r>
              <a:rPr lang="ru-RU" dirty="0" smtClean="0"/>
              <a:t> для </a:t>
            </a:r>
            <a:r>
              <a:rPr lang="ru-RU" dirty="0" err="1" smtClean="0"/>
              <a:t>неї</a:t>
            </a:r>
            <a:r>
              <a:rPr lang="ru-RU" dirty="0" smtClean="0"/>
              <a:t> не </a:t>
            </a:r>
            <a:r>
              <a:rPr lang="ru-RU" dirty="0" err="1" smtClean="0"/>
              <a:t>завершилася</a:t>
            </a:r>
            <a:r>
              <a:rPr lang="ru-RU" dirty="0" smtClean="0"/>
              <a:t>. </a:t>
            </a:r>
            <a:r>
              <a:rPr lang="ru-RU" dirty="0" err="1" smtClean="0"/>
              <a:t>Країна</a:t>
            </a:r>
            <a:r>
              <a:rPr lang="ru-RU" dirty="0" smtClean="0"/>
              <a:t> </a:t>
            </a:r>
            <a:r>
              <a:rPr lang="ru-RU" dirty="0" err="1" smtClean="0"/>
              <a:t>виявилася</a:t>
            </a:r>
            <a:r>
              <a:rPr lang="ru-RU" dirty="0" smtClean="0"/>
              <a:t> </a:t>
            </a:r>
            <a:r>
              <a:rPr lang="ru-RU" dirty="0" err="1" smtClean="0"/>
              <a:t>поділеною</a:t>
            </a:r>
            <a:r>
              <a:rPr lang="ru-RU" dirty="0" smtClean="0"/>
              <a:t>.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звільнення</a:t>
            </a:r>
            <a:r>
              <a:rPr lang="ru-RU" dirty="0" smtClean="0"/>
              <a:t> у </a:t>
            </a:r>
            <a:r>
              <a:rPr lang="ru-RU" dirty="0" err="1" smtClean="0"/>
              <a:t>червні</a:t>
            </a:r>
            <a:r>
              <a:rPr lang="ru-RU" dirty="0" smtClean="0"/>
              <a:t> 1944 р. Риму король </a:t>
            </a:r>
            <a:r>
              <a:rPr lang="ru-RU" dirty="0" err="1" smtClean="0"/>
              <a:t>Віктор</a:t>
            </a:r>
            <a:r>
              <a:rPr lang="ru-RU" dirty="0" smtClean="0"/>
              <a:t> </a:t>
            </a:r>
            <a:r>
              <a:rPr lang="ru-RU" dirty="0" err="1" smtClean="0"/>
              <a:t>Еммануїл</a:t>
            </a:r>
            <a:r>
              <a:rPr lang="ru-RU" dirty="0" smtClean="0"/>
              <a:t> </a:t>
            </a:r>
            <a:r>
              <a:rPr lang="en-US" dirty="0" smtClean="0"/>
              <a:t>III (</a:t>
            </a:r>
            <a:r>
              <a:rPr lang="ru-RU" dirty="0" smtClean="0"/>
              <a:t>на </a:t>
            </a:r>
            <a:r>
              <a:rPr lang="ru-RU" dirty="0" err="1" smtClean="0"/>
              <a:t>престолі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1900) передав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владні</a:t>
            </a:r>
            <a:r>
              <a:rPr lang="ru-RU" dirty="0" smtClean="0"/>
              <a:t> </a:t>
            </a:r>
            <a:r>
              <a:rPr lang="ru-RU" dirty="0" err="1" smtClean="0"/>
              <a:t>повноваження</a:t>
            </a:r>
            <a:r>
              <a:rPr lang="ru-RU" dirty="0" smtClean="0"/>
              <a:t> </a:t>
            </a:r>
            <a:r>
              <a:rPr lang="ru-RU" dirty="0" err="1" smtClean="0"/>
              <a:t>міському</a:t>
            </a:r>
            <a:r>
              <a:rPr lang="ru-RU" dirty="0" smtClean="0"/>
              <a:t> </a:t>
            </a:r>
            <a:r>
              <a:rPr lang="ru-RU" dirty="0" err="1" smtClean="0"/>
              <a:t>Комітету</a:t>
            </a:r>
            <a:r>
              <a:rPr lang="ru-RU" dirty="0" smtClean="0"/>
              <a:t> </a:t>
            </a:r>
            <a:r>
              <a:rPr lang="ru-RU" dirty="0" err="1" smtClean="0"/>
              <a:t>Національного</a:t>
            </a:r>
            <a:r>
              <a:rPr lang="ru-RU" dirty="0" smtClean="0"/>
              <a:t> </a:t>
            </a:r>
            <a:r>
              <a:rPr lang="ru-RU" dirty="0" err="1" smtClean="0"/>
              <a:t>Визволення</a:t>
            </a:r>
            <a:r>
              <a:rPr lang="ru-RU" dirty="0" smtClean="0"/>
              <a:t>, голова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Івано</a:t>
            </a:r>
            <a:r>
              <a:rPr lang="ru-RU" dirty="0" smtClean="0"/>
              <a:t> </a:t>
            </a:r>
            <a:r>
              <a:rPr lang="ru-RU" dirty="0" err="1" smtClean="0"/>
              <a:t>Бономі</a:t>
            </a:r>
            <a:r>
              <a:rPr lang="ru-RU" dirty="0" smtClean="0"/>
              <a:t> </a:t>
            </a:r>
            <a:r>
              <a:rPr lang="ru-RU" dirty="0" err="1" smtClean="0"/>
              <a:t>згодом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обраний</a:t>
            </a:r>
            <a:r>
              <a:rPr lang="ru-RU" dirty="0" smtClean="0"/>
              <a:t> </a:t>
            </a:r>
            <a:r>
              <a:rPr lang="ru-RU" dirty="0" err="1" smtClean="0"/>
              <a:t>прем'єром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1142984"/>
            <a:ext cx="403860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Північна</a:t>
            </a:r>
            <a:r>
              <a:rPr lang="ru-RU" dirty="0" smtClean="0"/>
              <a:t> </a:t>
            </a:r>
            <a:r>
              <a:rPr lang="ru-RU" dirty="0" err="1" smtClean="0"/>
              <a:t>Італія</a:t>
            </a:r>
            <a:r>
              <a:rPr lang="ru-RU" dirty="0" smtClean="0"/>
              <a:t> в </a:t>
            </a:r>
            <a:r>
              <a:rPr lang="ru-RU" dirty="0" err="1" smtClean="0"/>
              <a:t>цей</a:t>
            </a:r>
            <a:r>
              <a:rPr lang="ru-RU" dirty="0" smtClean="0"/>
              <a:t> час все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перебувала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німецькою</a:t>
            </a:r>
            <a:r>
              <a:rPr lang="ru-RU" dirty="0" smtClean="0"/>
              <a:t> </a:t>
            </a:r>
            <a:r>
              <a:rPr lang="ru-RU" dirty="0" err="1" smtClean="0"/>
              <a:t>окупацією</a:t>
            </a:r>
            <a:r>
              <a:rPr lang="ru-RU" dirty="0" smtClean="0"/>
              <a:t>. Тут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керівництвом</a:t>
            </a:r>
            <a:r>
              <a:rPr lang="ru-RU" dirty="0" smtClean="0"/>
              <a:t> </a:t>
            </a:r>
            <a:r>
              <a:rPr lang="ru-RU" dirty="0" err="1" smtClean="0"/>
              <a:t>локальних</a:t>
            </a:r>
            <a:r>
              <a:rPr lang="ru-RU" dirty="0" smtClean="0"/>
              <a:t> </a:t>
            </a:r>
            <a:r>
              <a:rPr lang="ru-RU" dirty="0" err="1" smtClean="0"/>
              <a:t>Комітетів</a:t>
            </a:r>
            <a:r>
              <a:rPr lang="ru-RU" dirty="0" smtClean="0"/>
              <a:t> </a:t>
            </a:r>
            <a:r>
              <a:rPr lang="ru-RU" dirty="0" err="1" smtClean="0"/>
              <a:t>Національного</a:t>
            </a:r>
            <a:r>
              <a:rPr lang="ru-RU" dirty="0" smtClean="0"/>
              <a:t> </a:t>
            </a:r>
            <a:r>
              <a:rPr lang="ru-RU" dirty="0" err="1" smtClean="0"/>
              <a:t>Визволення</a:t>
            </a:r>
            <a:r>
              <a:rPr lang="ru-RU" dirty="0" smtClean="0"/>
              <a:t> </a:t>
            </a:r>
            <a:r>
              <a:rPr lang="ru-RU" dirty="0" err="1" smtClean="0"/>
              <a:t>розгорнувся</a:t>
            </a:r>
            <a:r>
              <a:rPr lang="ru-RU" dirty="0" smtClean="0"/>
              <a:t> </a:t>
            </a:r>
            <a:r>
              <a:rPr lang="ru-RU" dirty="0" err="1" smtClean="0"/>
              <a:t>рух</a:t>
            </a:r>
            <a:r>
              <a:rPr lang="ru-RU" dirty="0" smtClean="0"/>
              <a:t> Опору. </a:t>
            </a:r>
            <a:r>
              <a:rPr lang="ru-RU" dirty="0" err="1" smtClean="0"/>
              <a:t>Визволення</a:t>
            </a:r>
            <a:r>
              <a:rPr lang="ru-RU" dirty="0" smtClean="0"/>
              <a:t>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частини</a:t>
            </a:r>
            <a:r>
              <a:rPr lang="ru-RU" dirty="0" smtClean="0"/>
              <a:t> </a:t>
            </a:r>
            <a:r>
              <a:rPr lang="ru-RU" dirty="0" err="1" smtClean="0"/>
              <a:t>Італії</a:t>
            </a:r>
            <a:r>
              <a:rPr lang="ru-RU" dirty="0" smtClean="0"/>
              <a:t> </a:t>
            </a:r>
            <a:r>
              <a:rPr lang="ru-RU" dirty="0" err="1" smtClean="0"/>
              <a:t>відбулося</a:t>
            </a:r>
            <a:r>
              <a:rPr lang="ru-RU" dirty="0" smtClean="0"/>
              <a:t> 29 </a:t>
            </a:r>
            <a:r>
              <a:rPr lang="ru-RU" dirty="0" err="1" smtClean="0"/>
              <a:t>квітня</a:t>
            </a:r>
            <a:r>
              <a:rPr lang="ru-RU" dirty="0" smtClean="0"/>
              <a:t> 1945 р., коли </a:t>
            </a:r>
            <a:r>
              <a:rPr lang="ru-RU" dirty="0" err="1" smtClean="0"/>
              <a:t>представники</a:t>
            </a:r>
            <a:r>
              <a:rPr lang="ru-RU" dirty="0" smtClean="0"/>
              <a:t> </a:t>
            </a:r>
            <a:r>
              <a:rPr lang="ru-RU" dirty="0" err="1" smtClean="0"/>
              <a:t>німецької</a:t>
            </a:r>
            <a:r>
              <a:rPr lang="ru-RU" dirty="0" smtClean="0"/>
              <a:t> </a:t>
            </a:r>
            <a:r>
              <a:rPr lang="ru-RU" dirty="0" err="1" smtClean="0"/>
              <a:t>армії</a:t>
            </a:r>
            <a:r>
              <a:rPr lang="ru-RU" dirty="0" smtClean="0"/>
              <a:t> </a:t>
            </a:r>
            <a:r>
              <a:rPr lang="ru-RU" dirty="0" err="1" smtClean="0"/>
              <a:t>підписали</a:t>
            </a:r>
            <a:r>
              <a:rPr lang="ru-RU" dirty="0" smtClean="0"/>
              <a:t> акт </a:t>
            </a:r>
            <a:r>
              <a:rPr lang="ru-RU" dirty="0" err="1" smtClean="0"/>
              <a:t>капітуляції</a:t>
            </a:r>
            <a:r>
              <a:rPr lang="ru-RU" dirty="0" smtClean="0"/>
              <a:t>. Таким чином, Друга </a:t>
            </a:r>
            <a:r>
              <a:rPr lang="ru-RU" dirty="0" err="1" smtClean="0"/>
              <a:t>світова</a:t>
            </a:r>
            <a:r>
              <a:rPr lang="ru-RU" dirty="0" smtClean="0"/>
              <a:t> </a:t>
            </a:r>
            <a:r>
              <a:rPr lang="ru-RU" dirty="0" err="1" smtClean="0"/>
              <a:t>війна</a:t>
            </a:r>
            <a:r>
              <a:rPr lang="ru-RU" dirty="0" smtClean="0"/>
              <a:t> остаточно </a:t>
            </a:r>
            <a:r>
              <a:rPr lang="ru-RU" dirty="0" err="1" smtClean="0"/>
              <a:t>завершилася</a:t>
            </a:r>
            <a:r>
              <a:rPr lang="ru-RU" dirty="0" smtClean="0"/>
              <a:t> для </a:t>
            </a:r>
            <a:r>
              <a:rPr lang="ru-RU" dirty="0" err="1" smtClean="0"/>
              <a:t>Італії</a:t>
            </a:r>
            <a:r>
              <a:rPr lang="ru-RU" dirty="0" smtClean="0"/>
              <a:t> 2 </a:t>
            </a:r>
            <a:r>
              <a:rPr lang="ru-RU" dirty="0" err="1" smtClean="0"/>
              <a:t>травня</a:t>
            </a:r>
            <a:r>
              <a:rPr lang="ru-RU" dirty="0" smtClean="0"/>
              <a:t> 1945 р.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071546"/>
            <a:ext cx="37147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785926"/>
            <a:ext cx="4738601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72010" y="1142984"/>
            <a:ext cx="4471990" cy="4983179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/>
              <a:t>Війна</a:t>
            </a:r>
            <a:r>
              <a:rPr lang="ru-RU" dirty="0" smtClean="0"/>
              <a:t> </a:t>
            </a:r>
            <a:r>
              <a:rPr lang="ru-RU" dirty="0" err="1" smtClean="0"/>
              <a:t>завдала</a:t>
            </a:r>
            <a:r>
              <a:rPr lang="ru-RU" dirty="0" smtClean="0"/>
              <a:t> </a:t>
            </a:r>
            <a:r>
              <a:rPr lang="ru-RU" dirty="0" err="1" smtClean="0"/>
              <a:t>Італії</a:t>
            </a:r>
            <a:r>
              <a:rPr lang="ru-RU" dirty="0" smtClean="0"/>
              <a:t> </a:t>
            </a:r>
            <a:r>
              <a:rPr lang="ru-RU" dirty="0" err="1" smtClean="0"/>
              <a:t>значних</a:t>
            </a:r>
            <a:r>
              <a:rPr lang="ru-RU" dirty="0" smtClean="0"/>
              <a:t> </a:t>
            </a:r>
            <a:r>
              <a:rPr lang="ru-RU" dirty="0" err="1" smtClean="0"/>
              <a:t>людських</a:t>
            </a:r>
            <a:r>
              <a:rPr lang="ru-RU" dirty="0" smtClean="0"/>
              <a:t> </a:t>
            </a:r>
            <a:r>
              <a:rPr lang="ru-RU" dirty="0" err="1" smtClean="0"/>
              <a:t>втрат</a:t>
            </a:r>
            <a:r>
              <a:rPr lang="ru-RU" dirty="0" smtClean="0"/>
              <a:t> (</a:t>
            </a:r>
            <a:r>
              <a:rPr lang="ru-RU" dirty="0" err="1" smtClean="0"/>
              <a:t>загинуло</a:t>
            </a:r>
            <a:r>
              <a:rPr lang="ru-RU" dirty="0" smtClean="0"/>
              <a:t> </a:t>
            </a:r>
            <a:r>
              <a:rPr lang="ru-RU" dirty="0" err="1" smtClean="0"/>
              <a:t>понад</a:t>
            </a:r>
            <a:r>
              <a:rPr lang="ru-RU" dirty="0" smtClean="0"/>
              <a:t> 400 тис. </a:t>
            </a:r>
            <a:r>
              <a:rPr lang="ru-RU" dirty="0" err="1" smtClean="0"/>
              <a:t>осіб</a:t>
            </a:r>
            <a:r>
              <a:rPr lang="ru-RU" dirty="0" smtClean="0"/>
              <a:t>) та </a:t>
            </a:r>
            <a:r>
              <a:rPr lang="ru-RU" dirty="0" err="1" smtClean="0"/>
              <a:t>матеріальної</a:t>
            </a:r>
            <a:r>
              <a:rPr lang="ru-RU" dirty="0" smtClean="0"/>
              <a:t> </a:t>
            </a:r>
            <a:r>
              <a:rPr lang="ru-RU" dirty="0" err="1" smtClean="0"/>
              <a:t>шкоди</a:t>
            </a:r>
            <a:r>
              <a:rPr lang="ru-RU" dirty="0" smtClean="0"/>
              <a:t> (</a:t>
            </a:r>
            <a:r>
              <a:rPr lang="ru-RU" dirty="0" err="1" smtClean="0"/>
              <a:t>національне</a:t>
            </a:r>
            <a:r>
              <a:rPr lang="ru-RU" dirty="0" smtClean="0"/>
              <a:t> </a:t>
            </a:r>
            <a:r>
              <a:rPr lang="ru-RU" dirty="0" err="1" smtClean="0"/>
              <a:t>багатство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зменшилося</a:t>
            </a:r>
            <a:r>
              <a:rPr lang="ru-RU" dirty="0" smtClean="0"/>
              <a:t> на </a:t>
            </a:r>
            <a:r>
              <a:rPr lang="ru-RU" dirty="0" err="1" smtClean="0"/>
              <a:t>третину</a:t>
            </a:r>
            <a:r>
              <a:rPr lang="ru-RU" dirty="0" smtClean="0"/>
              <a:t>). </a:t>
            </a:r>
            <a:r>
              <a:rPr lang="ru-RU" dirty="0" err="1" smtClean="0"/>
              <a:t>Обсяг</a:t>
            </a:r>
            <a:r>
              <a:rPr lang="ru-RU" dirty="0" smtClean="0"/>
              <a:t> </a:t>
            </a:r>
            <a:r>
              <a:rPr lang="ru-RU" dirty="0" err="1" smtClean="0"/>
              <a:t>промислового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 становив 40% </a:t>
            </a:r>
            <a:r>
              <a:rPr lang="ru-RU" dirty="0" err="1" smtClean="0"/>
              <a:t>довоєнного</a:t>
            </a:r>
            <a:r>
              <a:rPr lang="ru-RU" dirty="0" smtClean="0"/>
              <a:t>, а </a:t>
            </a:r>
            <a:r>
              <a:rPr lang="ru-RU" dirty="0" err="1" smtClean="0"/>
              <a:t>сільського</a:t>
            </a:r>
            <a:r>
              <a:rPr lang="ru-RU" dirty="0" smtClean="0"/>
              <a:t> </a:t>
            </a:r>
            <a:r>
              <a:rPr lang="ru-RU" dirty="0" err="1" smtClean="0"/>
              <a:t>господарства</a:t>
            </a:r>
            <a:r>
              <a:rPr lang="ru-RU" dirty="0" smtClean="0"/>
              <a:t> - 60%. Були </a:t>
            </a:r>
            <a:r>
              <a:rPr lang="ru-RU" dirty="0" err="1" smtClean="0"/>
              <a:t>знищені</a:t>
            </a:r>
            <a:r>
              <a:rPr lang="ru-RU" dirty="0" smtClean="0"/>
              <a:t> дороги, </a:t>
            </a:r>
            <a:r>
              <a:rPr lang="ru-RU" dirty="0" err="1" smtClean="0"/>
              <a:t>комунікаційні</a:t>
            </a:r>
            <a:r>
              <a:rPr lang="ru-RU" dirty="0" smtClean="0"/>
              <a:t> </a:t>
            </a:r>
            <a:r>
              <a:rPr lang="ru-RU" dirty="0" err="1" smtClean="0"/>
              <a:t>мережі</a:t>
            </a:r>
            <a:r>
              <a:rPr lang="ru-RU" dirty="0" smtClean="0"/>
              <a:t>, </a:t>
            </a:r>
            <a:r>
              <a:rPr lang="ru-RU" dirty="0" err="1" smtClean="0"/>
              <a:t>зруйновано</a:t>
            </a:r>
            <a:r>
              <a:rPr lang="ru-RU" dirty="0" smtClean="0"/>
              <a:t> </a:t>
            </a:r>
            <a:r>
              <a:rPr lang="ru-RU" dirty="0" err="1" smtClean="0"/>
              <a:t>понад</a:t>
            </a:r>
            <a:r>
              <a:rPr lang="ru-RU" dirty="0" smtClean="0"/>
              <a:t> 8 тис. </a:t>
            </a:r>
            <a:r>
              <a:rPr lang="ru-RU" dirty="0" err="1" smtClean="0"/>
              <a:t>мостів</a:t>
            </a:r>
            <a:r>
              <a:rPr lang="ru-RU" dirty="0" smtClean="0"/>
              <a:t>, 70% портового </a:t>
            </a:r>
            <a:r>
              <a:rPr lang="ru-RU" dirty="0" err="1" smtClean="0"/>
              <a:t>обладнання</a:t>
            </a:r>
            <a:r>
              <a:rPr lang="ru-RU" dirty="0" smtClean="0"/>
              <a:t>. На </a:t>
            </a:r>
            <a:r>
              <a:rPr lang="ru-RU" dirty="0" err="1" smtClean="0"/>
              <a:t>продукти</a:t>
            </a:r>
            <a:r>
              <a:rPr lang="ru-RU" dirty="0" smtClean="0"/>
              <a:t> </a:t>
            </a:r>
            <a:r>
              <a:rPr lang="ru-RU" dirty="0" err="1" smtClean="0"/>
              <a:t>харчування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запроваджено</a:t>
            </a:r>
            <a:r>
              <a:rPr lang="ru-RU" dirty="0" smtClean="0"/>
              <a:t> </a:t>
            </a:r>
            <a:r>
              <a:rPr lang="ru-RU" dirty="0" err="1" smtClean="0"/>
              <a:t>карткову</a:t>
            </a:r>
            <a:r>
              <a:rPr lang="ru-RU" dirty="0" smtClean="0"/>
              <a:t> систему. </a:t>
            </a:r>
            <a:r>
              <a:rPr lang="ru-RU" dirty="0" err="1" smtClean="0"/>
              <a:t>Денна</a:t>
            </a:r>
            <a:r>
              <a:rPr lang="ru-RU" dirty="0" smtClean="0"/>
              <a:t> норма </a:t>
            </a:r>
            <a:r>
              <a:rPr lang="ru-RU" dirty="0" err="1" smtClean="0"/>
              <a:t>хліба</a:t>
            </a:r>
            <a:r>
              <a:rPr lang="ru-RU" dirty="0" smtClean="0"/>
              <a:t> становила 200 </a:t>
            </a:r>
            <a:r>
              <a:rPr lang="ru-RU" dirty="0" err="1" smtClean="0"/>
              <a:t>грамів</a:t>
            </a:r>
            <a:r>
              <a:rPr lang="ru-RU" dirty="0" smtClean="0"/>
              <a:t>. </a:t>
            </a:r>
            <a:r>
              <a:rPr lang="ru-RU" dirty="0" err="1" smtClean="0"/>
              <a:t>Безробіття</a:t>
            </a:r>
            <a:r>
              <a:rPr lang="ru-RU" dirty="0" smtClean="0"/>
              <a:t> </a:t>
            </a:r>
            <a:r>
              <a:rPr lang="ru-RU" dirty="0" err="1" smtClean="0"/>
              <a:t>охопило</a:t>
            </a:r>
            <a:r>
              <a:rPr lang="ru-RU" dirty="0" smtClean="0"/>
              <a:t> 2 </a:t>
            </a:r>
            <a:r>
              <a:rPr lang="ru-RU" dirty="0" err="1" smtClean="0"/>
              <a:t>млн</a:t>
            </a:r>
            <a:r>
              <a:rPr lang="ru-RU" dirty="0" smtClean="0"/>
              <a:t> </a:t>
            </a:r>
            <a:r>
              <a:rPr lang="ru-RU" dirty="0" err="1" smtClean="0"/>
              <a:t>осіб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785794"/>
            <a:ext cx="3500462" cy="4429156"/>
          </a:xfrm>
        </p:spPr>
        <p:txBody>
          <a:bodyPr>
            <a:noAutofit/>
          </a:bodyPr>
          <a:lstStyle/>
          <a:p>
            <a:r>
              <a:rPr lang="ru-RU" sz="1600" dirty="0" err="1" smtClean="0"/>
              <a:t>Політична</a:t>
            </a:r>
            <a:r>
              <a:rPr lang="ru-RU" sz="1600" dirty="0" smtClean="0"/>
              <a:t> система </a:t>
            </a:r>
            <a:r>
              <a:rPr lang="ru-RU" sz="1600" dirty="0" err="1" smtClean="0"/>
              <a:t>Італії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відзначалася</a:t>
            </a:r>
            <a:r>
              <a:rPr lang="ru-RU" sz="1600" dirty="0" smtClean="0"/>
              <a:t> </a:t>
            </a:r>
            <a:r>
              <a:rPr lang="ru-RU" sz="1600" dirty="0" err="1" smtClean="0"/>
              <a:t>багатопартійністю</a:t>
            </a:r>
            <a:r>
              <a:rPr lang="ru-RU" sz="1600" dirty="0" smtClean="0"/>
              <a:t>. </a:t>
            </a:r>
            <a:r>
              <a:rPr lang="ru-RU" sz="1600" dirty="0" err="1" smtClean="0"/>
              <a:t>Ліве</a:t>
            </a:r>
            <a:r>
              <a:rPr lang="ru-RU" sz="1600" dirty="0" smtClean="0"/>
              <a:t> </a:t>
            </a:r>
            <a:r>
              <a:rPr lang="ru-RU" sz="1600" dirty="0" err="1" smtClean="0"/>
              <a:t>крило</a:t>
            </a:r>
            <a:r>
              <a:rPr lang="ru-RU" sz="1600" dirty="0" smtClean="0"/>
              <a:t> представляли </a:t>
            </a:r>
            <a:r>
              <a:rPr lang="ru-RU" sz="1600" dirty="0" err="1" smtClean="0"/>
              <a:t>Італійська</a:t>
            </a:r>
            <a:r>
              <a:rPr lang="ru-RU" sz="1600" dirty="0" smtClean="0"/>
              <a:t> </a:t>
            </a:r>
            <a:r>
              <a:rPr lang="ru-RU" sz="1600" dirty="0" err="1" smtClean="0"/>
              <a:t>комуністична</a:t>
            </a:r>
            <a:r>
              <a:rPr lang="ru-RU" sz="1600" dirty="0" smtClean="0"/>
              <a:t> </a:t>
            </a:r>
            <a:r>
              <a:rPr lang="ru-RU" sz="1600" dirty="0" err="1" smtClean="0"/>
              <a:t>партія</a:t>
            </a:r>
            <a:r>
              <a:rPr lang="ru-RU" sz="1600" dirty="0" smtClean="0"/>
              <a:t> (ІКП, створена в 1921 </a:t>
            </a:r>
            <a:r>
              <a:rPr lang="en-US" sz="1600" dirty="0" smtClean="0"/>
              <a:t>p., </a:t>
            </a:r>
            <a:r>
              <a:rPr lang="ru-RU" sz="1600" dirty="0" smtClean="0"/>
              <a:t>на початку 1945 р. </a:t>
            </a:r>
            <a:r>
              <a:rPr lang="ru-RU" sz="1600" dirty="0" err="1" smtClean="0"/>
              <a:t>налічувала</a:t>
            </a:r>
            <a:r>
              <a:rPr lang="ru-RU" sz="1600" dirty="0" smtClean="0"/>
              <a:t> 400 тис. </a:t>
            </a:r>
            <a:r>
              <a:rPr lang="ru-RU" sz="1600" dirty="0" err="1" smtClean="0"/>
              <a:t>осіб</a:t>
            </a:r>
            <a:r>
              <a:rPr lang="ru-RU" sz="1600" dirty="0" smtClean="0"/>
              <a:t>, </a:t>
            </a:r>
            <a:r>
              <a:rPr lang="ru-RU" sz="1600" dirty="0" err="1" smtClean="0"/>
              <a:t>лідер</a:t>
            </a:r>
            <a:r>
              <a:rPr lang="ru-RU" sz="1600" dirty="0" smtClean="0"/>
              <a:t> </a:t>
            </a:r>
            <a:r>
              <a:rPr lang="ru-RU" sz="1600" dirty="0" err="1" smtClean="0"/>
              <a:t>Пальміро</a:t>
            </a:r>
            <a:r>
              <a:rPr lang="ru-RU" sz="1600" dirty="0" smtClean="0"/>
              <a:t> </a:t>
            </a:r>
            <a:r>
              <a:rPr lang="ru-RU" sz="1600" dirty="0" err="1" smtClean="0"/>
              <a:t>Тольятті</a:t>
            </a:r>
            <a:r>
              <a:rPr lang="ru-RU" sz="1600" dirty="0" smtClean="0"/>
              <a:t>), </a:t>
            </a:r>
            <a:r>
              <a:rPr lang="ru-RU" sz="1600" dirty="0" err="1" smtClean="0"/>
              <a:t>Італійська</a:t>
            </a:r>
            <a:r>
              <a:rPr lang="ru-RU" sz="1600" dirty="0" smtClean="0"/>
              <a:t> </a:t>
            </a:r>
            <a:r>
              <a:rPr lang="ru-RU" sz="1600" dirty="0" err="1" smtClean="0"/>
              <a:t>соціалістична</a:t>
            </a:r>
            <a:r>
              <a:rPr lang="ru-RU" sz="1600" dirty="0" smtClean="0"/>
              <a:t> </a:t>
            </a:r>
            <a:r>
              <a:rPr lang="ru-RU" sz="1600" dirty="0" err="1" smtClean="0"/>
              <a:t>партія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пролетарської</a:t>
            </a:r>
            <a:r>
              <a:rPr lang="ru-RU" sz="1600" dirty="0" smtClean="0"/>
              <a:t> </a:t>
            </a:r>
            <a:r>
              <a:rPr lang="ru-RU" sz="1600" dirty="0" err="1" smtClean="0"/>
              <a:t>єдності</a:t>
            </a:r>
            <a:r>
              <a:rPr lang="ru-RU" sz="1600" dirty="0" smtClean="0"/>
              <a:t>(ІСППЄ</a:t>
            </a:r>
            <a:r>
              <a:rPr lang="en-US" sz="1600" dirty="0" smtClean="0"/>
              <a:t>; 700 </a:t>
            </a:r>
            <a:r>
              <a:rPr lang="ru-RU" sz="1600" dirty="0" smtClean="0"/>
              <a:t>тис. </a:t>
            </a:r>
            <a:r>
              <a:rPr lang="ru-RU" sz="1600" dirty="0" err="1" smtClean="0"/>
              <a:t>осіб</a:t>
            </a:r>
            <a:r>
              <a:rPr lang="ru-RU" sz="1600" dirty="0" smtClean="0"/>
              <a:t>; </a:t>
            </a:r>
            <a:r>
              <a:rPr lang="ru-RU" sz="1600" dirty="0" err="1" smtClean="0"/>
              <a:t>лідер</a:t>
            </a:r>
            <a:r>
              <a:rPr lang="ru-RU" sz="1600" dirty="0" smtClean="0"/>
              <a:t> </a:t>
            </a:r>
            <a:r>
              <a:rPr lang="ru-RU" sz="1600" dirty="0" err="1" smtClean="0"/>
              <a:t>П'єтро</a:t>
            </a:r>
            <a:r>
              <a:rPr lang="ru-RU" sz="1600" dirty="0" smtClean="0"/>
              <a:t> </a:t>
            </a:r>
            <a:r>
              <a:rPr lang="ru-RU" sz="1600" dirty="0" err="1" smtClean="0"/>
              <a:t>Ненні</a:t>
            </a:r>
            <a:r>
              <a:rPr lang="ru-RU" sz="1600" dirty="0" smtClean="0"/>
              <a:t>). Праве </a:t>
            </a:r>
            <a:r>
              <a:rPr lang="ru-RU" sz="1600" dirty="0" err="1" smtClean="0"/>
              <a:t>крило</a:t>
            </a:r>
            <a:r>
              <a:rPr lang="ru-RU" sz="1600" dirty="0" smtClean="0"/>
              <a:t> представляла </a:t>
            </a:r>
            <a:r>
              <a:rPr lang="ru-RU" sz="1600" dirty="0" err="1" smtClean="0"/>
              <a:t>Партія</a:t>
            </a:r>
            <a:r>
              <a:rPr lang="ru-RU" sz="1600" dirty="0" smtClean="0"/>
              <a:t> </a:t>
            </a:r>
            <a:r>
              <a:rPr lang="ru-RU" sz="1600" dirty="0" err="1" smtClean="0"/>
              <a:t>дії</a:t>
            </a:r>
            <a:r>
              <a:rPr lang="ru-RU" sz="1600" dirty="0" smtClean="0"/>
              <a:t> (створена в 1942 </a:t>
            </a:r>
            <a:r>
              <a:rPr lang="en-US" sz="1600" dirty="0" smtClean="0"/>
              <a:t>p., </a:t>
            </a:r>
            <a:r>
              <a:rPr lang="ru-RU" sz="1600" dirty="0" err="1" smtClean="0"/>
              <a:t>саморозпустилася</a:t>
            </a:r>
            <a:r>
              <a:rPr lang="ru-RU" sz="1600" dirty="0" smtClean="0"/>
              <a:t> у 1947 </a:t>
            </a:r>
            <a:r>
              <a:rPr lang="en-US" sz="1600" dirty="0" smtClean="0"/>
              <a:t>p., </a:t>
            </a:r>
            <a:r>
              <a:rPr lang="ru-RU" sz="1600" dirty="0" err="1" smtClean="0"/>
              <a:t>лідер</a:t>
            </a:r>
            <a:r>
              <a:rPr lang="ru-RU" sz="1600" dirty="0" smtClean="0"/>
              <a:t> </a:t>
            </a:r>
            <a:r>
              <a:rPr lang="ru-RU" sz="1600" dirty="0" err="1" smtClean="0"/>
              <a:t>Ферруччо</a:t>
            </a:r>
            <a:r>
              <a:rPr lang="ru-RU" sz="1600" dirty="0" smtClean="0"/>
              <a:t> </a:t>
            </a:r>
            <a:r>
              <a:rPr lang="ru-RU" sz="1600" dirty="0" err="1" smtClean="0"/>
              <a:t>Паррі</a:t>
            </a:r>
            <a:r>
              <a:rPr lang="ru-RU" sz="1600" dirty="0" smtClean="0"/>
              <a:t>).</a:t>
            </a:r>
            <a:endParaRPr lang="ru-RU" sz="16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1071546"/>
            <a:ext cx="531495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714480" y="4929198"/>
            <a:ext cx="70723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/>
              <a:t>Християнсько-демократична</a:t>
            </a:r>
            <a:r>
              <a:rPr lang="ru-RU" sz="1600" dirty="0" smtClean="0"/>
              <a:t> </a:t>
            </a:r>
            <a:r>
              <a:rPr lang="ru-RU" sz="1600" dirty="0" err="1" smtClean="0"/>
              <a:t>партія</a:t>
            </a:r>
            <a:r>
              <a:rPr lang="ru-RU" sz="1600" dirty="0" smtClean="0"/>
              <a:t> (ХДП, </a:t>
            </a:r>
            <a:r>
              <a:rPr lang="ru-RU" sz="1600" dirty="0" err="1" smtClean="0"/>
              <a:t>утворена</a:t>
            </a:r>
            <a:r>
              <a:rPr lang="ru-RU" sz="1600" dirty="0" smtClean="0"/>
              <a:t> в 1943 р. </a:t>
            </a:r>
            <a:r>
              <a:rPr lang="ru-RU" sz="1600" dirty="0" err="1" smtClean="0"/>
              <a:t>Політиками</a:t>
            </a:r>
            <a:r>
              <a:rPr lang="ru-RU" sz="1600" dirty="0" smtClean="0"/>
              <a:t>, </a:t>
            </a:r>
            <a:r>
              <a:rPr lang="ru-RU" sz="1600" dirty="0" err="1" smtClean="0"/>
              <a:t>лідер</a:t>
            </a:r>
            <a:r>
              <a:rPr lang="ru-RU" sz="1600" dirty="0" smtClean="0"/>
              <a:t> </a:t>
            </a:r>
            <a:r>
              <a:rPr lang="ru-RU" sz="1600" dirty="0" err="1" smtClean="0"/>
              <a:t>із</a:t>
            </a:r>
            <a:r>
              <a:rPr lang="ru-RU" sz="1600" dirty="0" smtClean="0"/>
              <a:t> 1944 р. </a:t>
            </a:r>
            <a:r>
              <a:rPr lang="ru-RU" sz="1600" dirty="0" err="1" smtClean="0"/>
              <a:t>Альчіде</a:t>
            </a:r>
            <a:r>
              <a:rPr lang="ru-RU" sz="1600" dirty="0" smtClean="0"/>
              <a:t> Де </a:t>
            </a:r>
            <a:r>
              <a:rPr lang="ru-RU" sz="1600" dirty="0" err="1" smtClean="0"/>
              <a:t>Ґаспері</a:t>
            </a:r>
            <a:r>
              <a:rPr lang="ru-RU" sz="1600" dirty="0" smtClean="0"/>
              <a:t>) </a:t>
            </a:r>
            <a:r>
              <a:rPr lang="ru-RU" sz="1600" dirty="0" err="1" smtClean="0"/>
              <a:t>відстоювала</a:t>
            </a:r>
            <a:r>
              <a:rPr lang="ru-RU" sz="1600" dirty="0" smtClean="0"/>
              <a:t> </a:t>
            </a:r>
            <a:r>
              <a:rPr lang="ru-RU" sz="1600" dirty="0" err="1" smtClean="0"/>
              <a:t>республіканську</a:t>
            </a:r>
            <a:r>
              <a:rPr lang="ru-RU" sz="1600" dirty="0" smtClean="0"/>
              <a:t> систему в </a:t>
            </a:r>
            <a:r>
              <a:rPr lang="ru-RU" sz="1600" dirty="0" err="1" smtClean="0"/>
              <a:t>країні</a:t>
            </a:r>
            <a:r>
              <a:rPr lang="ru-RU" sz="1600" dirty="0" smtClean="0"/>
              <a:t> та </a:t>
            </a:r>
            <a:r>
              <a:rPr lang="ru-RU" sz="1600" dirty="0" err="1" smtClean="0"/>
              <a:t>ідею</a:t>
            </a:r>
            <a:r>
              <a:rPr lang="ru-RU" sz="1600" dirty="0" smtClean="0"/>
              <a:t> широких </a:t>
            </a:r>
            <a:r>
              <a:rPr lang="ru-RU" sz="1600" dirty="0" err="1" smtClean="0"/>
              <a:t>соціальних</a:t>
            </a:r>
            <a:r>
              <a:rPr lang="ru-RU" sz="1600" dirty="0" smtClean="0"/>
              <a:t> реформ у </a:t>
            </a:r>
            <a:r>
              <a:rPr lang="ru-RU" sz="1600" dirty="0" err="1" smtClean="0"/>
              <a:t>дусі</a:t>
            </a:r>
            <a:r>
              <a:rPr lang="ru-RU" sz="1600" dirty="0" smtClean="0"/>
              <a:t> </a:t>
            </a:r>
            <a:r>
              <a:rPr lang="ru-RU" sz="1600" dirty="0" err="1" smtClean="0"/>
              <a:t>християнських</a:t>
            </a:r>
            <a:r>
              <a:rPr lang="ru-RU" sz="1600" dirty="0" smtClean="0"/>
              <a:t> </a:t>
            </a:r>
            <a:r>
              <a:rPr lang="ru-RU" sz="1600" dirty="0" err="1" smtClean="0"/>
              <a:t>принципів</a:t>
            </a:r>
            <a:r>
              <a:rPr lang="ru-RU" sz="1600" dirty="0" smtClean="0"/>
              <a:t>, </a:t>
            </a:r>
            <a:r>
              <a:rPr lang="ru-RU" sz="1600" dirty="0" err="1" smtClean="0"/>
              <a:t>виступала</a:t>
            </a:r>
            <a:r>
              <a:rPr lang="ru-RU" sz="1600" dirty="0" smtClean="0"/>
              <a:t> за </a:t>
            </a:r>
            <a:r>
              <a:rPr lang="ru-RU" sz="1600" dirty="0" err="1" smtClean="0"/>
              <a:t>надання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автономії</a:t>
            </a:r>
            <a:r>
              <a:rPr lang="ru-RU" sz="1600" dirty="0" smtClean="0"/>
              <a:t> </a:t>
            </a:r>
            <a:r>
              <a:rPr lang="ru-RU" sz="1600" dirty="0" err="1" smtClean="0"/>
              <a:t>окремими</a:t>
            </a:r>
            <a:r>
              <a:rPr lang="ru-RU" sz="1600" dirty="0" smtClean="0"/>
              <a:t> </a:t>
            </a:r>
            <a:r>
              <a:rPr lang="ru-RU" sz="1600" dirty="0" err="1" smtClean="0"/>
              <a:t>регіонам</a:t>
            </a:r>
            <a:r>
              <a:rPr lang="ru-RU" sz="1600" dirty="0" smtClean="0"/>
              <a:t>, мала </a:t>
            </a:r>
            <a:r>
              <a:rPr lang="ru-RU" sz="1600" dirty="0" err="1" smtClean="0"/>
              <a:t>підтримку</a:t>
            </a:r>
            <a:r>
              <a:rPr lang="ru-RU" sz="1600" smtClean="0"/>
              <a:t> Ватикану.</a:t>
            </a:r>
            <a:endParaRPr lang="ru-RU" sz="1600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357298"/>
            <a:ext cx="4038600" cy="3977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29190" y="1428736"/>
            <a:ext cx="403860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червні</a:t>
            </a:r>
            <a:r>
              <a:rPr lang="ru-RU" dirty="0" smtClean="0"/>
              <a:t> 1945 р.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сформований</a:t>
            </a:r>
            <a:r>
              <a:rPr lang="ru-RU" dirty="0" smtClean="0"/>
              <a:t> </a:t>
            </a:r>
            <a:r>
              <a:rPr lang="ru-RU" dirty="0" err="1" smtClean="0"/>
              <a:t>коаліційний</a:t>
            </a:r>
            <a:r>
              <a:rPr lang="ru-RU" dirty="0" smtClean="0"/>
              <a:t> </a:t>
            </a:r>
            <a:r>
              <a:rPr lang="ru-RU" dirty="0" err="1" smtClean="0"/>
              <a:t>антифашистський</a:t>
            </a:r>
            <a:r>
              <a:rPr lang="ru-RU" dirty="0" smtClean="0"/>
              <a:t> уряд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представників</a:t>
            </a:r>
            <a:r>
              <a:rPr lang="ru-RU" dirty="0" smtClean="0"/>
              <a:t> </a:t>
            </a:r>
            <a:r>
              <a:rPr lang="ru-RU" dirty="0" err="1" smtClean="0"/>
              <a:t>усіх</a:t>
            </a:r>
            <a:r>
              <a:rPr lang="ru-RU" dirty="0" smtClean="0"/>
              <a:t> </a:t>
            </a:r>
            <a:r>
              <a:rPr lang="ru-RU" dirty="0" err="1" smtClean="0"/>
              <a:t>партій</a:t>
            </a:r>
            <a:r>
              <a:rPr lang="ru-RU" dirty="0" smtClean="0"/>
              <a:t> </a:t>
            </a:r>
            <a:r>
              <a:rPr lang="ru-RU" dirty="0" err="1" smtClean="0"/>
              <a:t>Комітету</a:t>
            </a:r>
            <a:r>
              <a:rPr lang="ru-RU" dirty="0" smtClean="0"/>
              <a:t> </a:t>
            </a:r>
            <a:r>
              <a:rPr lang="ru-RU" dirty="0" err="1" smtClean="0"/>
              <a:t>Національного</a:t>
            </a:r>
            <a:r>
              <a:rPr lang="ru-RU" dirty="0" smtClean="0"/>
              <a:t> </a:t>
            </a:r>
            <a:r>
              <a:rPr lang="ru-RU" dirty="0" err="1" smtClean="0"/>
              <a:t>Визволення</a:t>
            </a:r>
            <a:r>
              <a:rPr lang="ru-RU" dirty="0" smtClean="0"/>
              <a:t> на </a:t>
            </a:r>
            <a:r>
              <a:rPr lang="ru-RU" dirty="0" err="1" smtClean="0"/>
              <a:t>чолі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лідером</a:t>
            </a:r>
            <a:r>
              <a:rPr lang="ru-RU" dirty="0" smtClean="0"/>
              <a:t> </a:t>
            </a:r>
            <a:r>
              <a:rPr lang="ru-RU" dirty="0" err="1" smtClean="0"/>
              <a:t>Партії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, </a:t>
            </a:r>
            <a:r>
              <a:rPr lang="ru-RU" dirty="0" err="1" smtClean="0"/>
              <a:t>організатором</a:t>
            </a:r>
            <a:r>
              <a:rPr lang="ru-RU" dirty="0" smtClean="0"/>
              <a:t> </a:t>
            </a:r>
            <a:r>
              <a:rPr lang="ru-RU" dirty="0" err="1" smtClean="0"/>
              <a:t>руху</a:t>
            </a:r>
            <a:r>
              <a:rPr lang="ru-RU" dirty="0" smtClean="0"/>
              <a:t> Опору </a:t>
            </a:r>
            <a:r>
              <a:rPr lang="ru-RU" dirty="0" err="1" smtClean="0"/>
              <a:t>Ферруччо</a:t>
            </a:r>
            <a:r>
              <a:rPr lang="ru-RU" dirty="0" smtClean="0"/>
              <a:t> </a:t>
            </a:r>
            <a:r>
              <a:rPr lang="ru-RU" dirty="0" err="1" smtClean="0"/>
              <a:t>Паррі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не </a:t>
            </a:r>
            <a:r>
              <a:rPr lang="ru-RU" dirty="0" err="1" smtClean="0"/>
              <a:t>найрадикальніший</a:t>
            </a:r>
            <a:r>
              <a:rPr lang="ru-RU" dirty="0" smtClean="0"/>
              <a:t> уряд в </a:t>
            </a:r>
            <a:r>
              <a:rPr lang="ru-RU" dirty="0" err="1" smtClean="0"/>
              <a:t>історії</a:t>
            </a:r>
            <a:r>
              <a:rPr lang="ru-RU" dirty="0" smtClean="0"/>
              <a:t> </a:t>
            </a:r>
            <a:r>
              <a:rPr lang="ru-RU" dirty="0" err="1" smtClean="0"/>
              <a:t>Італії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1285860"/>
            <a:ext cx="3829048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/>
              <a:t>Кабінет</a:t>
            </a:r>
            <a:r>
              <a:rPr lang="ru-RU" dirty="0" smtClean="0"/>
              <a:t> Ф. </a:t>
            </a:r>
            <a:r>
              <a:rPr lang="ru-RU" dirty="0" err="1" smtClean="0"/>
              <a:t>Паррі</a:t>
            </a:r>
            <a:r>
              <a:rPr lang="ru-RU" dirty="0" smtClean="0"/>
              <a:t> </a:t>
            </a:r>
            <a:r>
              <a:rPr lang="ru-RU" dirty="0" err="1" smtClean="0"/>
              <a:t>ухвалив</a:t>
            </a:r>
            <a:r>
              <a:rPr lang="ru-RU" dirty="0" smtClean="0"/>
              <a:t> низку </a:t>
            </a:r>
            <a:r>
              <a:rPr lang="ru-RU" dirty="0" err="1" smtClean="0"/>
              <a:t>важливих</a:t>
            </a:r>
            <a:r>
              <a:rPr lang="ru-RU" dirty="0" smtClean="0"/>
              <a:t> </a:t>
            </a:r>
            <a:r>
              <a:rPr lang="ru-RU" dirty="0" err="1" smtClean="0"/>
              <a:t>декретів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них - про порядок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нової</a:t>
            </a:r>
            <a:r>
              <a:rPr lang="ru-RU" dirty="0" smtClean="0"/>
              <a:t> </a:t>
            </a:r>
            <a:r>
              <a:rPr lang="ru-RU" dirty="0" err="1" smtClean="0"/>
              <a:t>демократичної</a:t>
            </a:r>
            <a:r>
              <a:rPr lang="ru-RU" dirty="0" smtClean="0"/>
              <a:t> </a:t>
            </a:r>
            <a:r>
              <a:rPr lang="ru-RU" dirty="0" err="1" smtClean="0"/>
              <a:t>держави</a:t>
            </a:r>
            <a:r>
              <a:rPr lang="ru-RU" dirty="0" smtClean="0"/>
              <a:t>. </a:t>
            </a:r>
            <a:r>
              <a:rPr lang="ru-RU" dirty="0" err="1" smtClean="0"/>
              <a:t>Проте</a:t>
            </a:r>
            <a:r>
              <a:rPr lang="ru-RU" dirty="0" smtClean="0"/>
              <a:t> коли Ф. </a:t>
            </a:r>
            <a:r>
              <a:rPr lang="ru-RU" dirty="0" err="1" smtClean="0"/>
              <a:t>Паррі</a:t>
            </a:r>
            <a:r>
              <a:rPr lang="ru-RU" dirty="0" smtClean="0"/>
              <a:t> почав </a:t>
            </a:r>
            <a:r>
              <a:rPr lang="ru-RU" dirty="0" err="1" smtClean="0"/>
              <a:t>наполягати</a:t>
            </a:r>
            <a:r>
              <a:rPr lang="ru-RU" dirty="0" smtClean="0"/>
              <a:t> на </a:t>
            </a:r>
            <a:r>
              <a:rPr lang="ru-RU" dirty="0" err="1" smtClean="0"/>
              <a:t>прискоренні</a:t>
            </a:r>
            <a:r>
              <a:rPr lang="ru-RU" dirty="0" smtClean="0"/>
              <a:t> </a:t>
            </a:r>
            <a:r>
              <a:rPr lang="ru-RU" dirty="0" err="1" smtClean="0"/>
              <a:t>проведення</a:t>
            </a:r>
            <a:r>
              <a:rPr lang="ru-RU" dirty="0" smtClean="0"/>
              <a:t> референдуму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питання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 державного ладу та </a:t>
            </a:r>
            <a:r>
              <a:rPr lang="ru-RU" dirty="0" err="1" smtClean="0"/>
              <a:t>проведенні</a:t>
            </a:r>
            <a:r>
              <a:rPr lang="ru-RU" dirty="0" smtClean="0"/>
              <a:t> </a:t>
            </a:r>
            <a:r>
              <a:rPr lang="ru-RU" dirty="0" err="1" smtClean="0"/>
              <a:t>виборів</a:t>
            </a:r>
            <a:r>
              <a:rPr lang="ru-RU" dirty="0" smtClean="0"/>
              <a:t> до </a:t>
            </a:r>
            <a:r>
              <a:rPr lang="ru-RU" dirty="0" err="1" smtClean="0"/>
              <a:t>Установчих</a:t>
            </a:r>
            <a:r>
              <a:rPr lang="ru-RU" dirty="0" smtClean="0"/>
              <a:t> </a:t>
            </a:r>
            <a:r>
              <a:rPr lang="ru-RU" dirty="0" err="1" smtClean="0"/>
              <a:t>зборів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мали</a:t>
            </a:r>
            <a:r>
              <a:rPr lang="ru-RU" dirty="0" smtClean="0"/>
              <a:t> </a:t>
            </a:r>
            <a:r>
              <a:rPr lang="ru-RU" dirty="0" err="1" smtClean="0"/>
              <a:t>ухвалити</a:t>
            </a:r>
            <a:r>
              <a:rPr lang="ru-RU" dirty="0" smtClean="0"/>
              <a:t> </a:t>
            </a:r>
            <a:r>
              <a:rPr lang="ru-RU" dirty="0" err="1" smtClean="0"/>
              <a:t>нову</a:t>
            </a:r>
            <a:r>
              <a:rPr lang="ru-RU" dirty="0" smtClean="0"/>
              <a:t> </a:t>
            </a:r>
            <a:r>
              <a:rPr lang="ru-RU" dirty="0" err="1" smtClean="0"/>
              <a:t>Конституцію</a:t>
            </a:r>
            <a:r>
              <a:rPr lang="ru-RU" dirty="0" smtClean="0"/>
              <a:t>, </a:t>
            </a:r>
            <a:r>
              <a:rPr lang="ru-RU" dirty="0" err="1" smtClean="0"/>
              <a:t>проти</a:t>
            </a:r>
            <a:r>
              <a:rPr lang="ru-RU" dirty="0" smtClean="0"/>
              <a:t> </a:t>
            </a:r>
            <a:r>
              <a:rPr lang="ru-RU" dirty="0" err="1" smtClean="0"/>
              <a:t>нього</a:t>
            </a:r>
            <a:r>
              <a:rPr lang="ru-RU" dirty="0" smtClean="0"/>
              <a:t> </a:t>
            </a:r>
            <a:r>
              <a:rPr lang="ru-RU" dirty="0" err="1" smtClean="0"/>
              <a:t>виступили</a:t>
            </a:r>
            <a:r>
              <a:rPr lang="ru-RU" dirty="0" smtClean="0"/>
              <a:t> </a:t>
            </a:r>
            <a:r>
              <a:rPr lang="ru-RU" dirty="0" err="1" smtClean="0"/>
              <a:t>ліберали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півдня</a:t>
            </a:r>
            <a:r>
              <a:rPr lang="ru-RU" dirty="0" smtClean="0"/>
              <a:t> </a:t>
            </a:r>
            <a:r>
              <a:rPr lang="ru-RU" dirty="0" err="1" smtClean="0"/>
              <a:t>Італії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призвело</a:t>
            </a:r>
            <a:r>
              <a:rPr lang="ru-RU" dirty="0" smtClean="0"/>
              <a:t> до </a:t>
            </a:r>
            <a:r>
              <a:rPr lang="ru-RU" dirty="0" err="1" smtClean="0"/>
              <a:t>відставки</a:t>
            </a:r>
            <a:r>
              <a:rPr lang="ru-RU" dirty="0" smtClean="0"/>
              <a:t> в </a:t>
            </a:r>
            <a:r>
              <a:rPr lang="ru-RU" dirty="0" err="1" smtClean="0"/>
              <a:t>листопаді</a:t>
            </a:r>
            <a:r>
              <a:rPr lang="ru-RU" dirty="0" smtClean="0"/>
              <a:t> уряду Ф. </a:t>
            </a:r>
            <a:r>
              <a:rPr lang="ru-RU" dirty="0" err="1" smtClean="0"/>
              <a:t>Паррі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857364"/>
            <a:ext cx="448238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785926"/>
            <a:ext cx="5344137" cy="332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1285860"/>
            <a:ext cx="40386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/>
              <a:t>Однією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важливих</a:t>
            </a:r>
            <a:r>
              <a:rPr lang="ru-RU" dirty="0" smtClean="0"/>
              <a:t> проблем перших </a:t>
            </a:r>
            <a:r>
              <a:rPr lang="ru-RU" dirty="0" err="1" smtClean="0"/>
              <a:t>післявоєнних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 стало </a:t>
            </a:r>
            <a:r>
              <a:rPr lang="ru-RU" dirty="0" err="1" smtClean="0"/>
              <a:t>питання</a:t>
            </a:r>
            <a:r>
              <a:rPr lang="ru-RU" dirty="0" smtClean="0"/>
              <a:t> про форму державного ладу. </a:t>
            </a:r>
            <a:r>
              <a:rPr lang="ru-RU" dirty="0" err="1" smtClean="0"/>
              <a:t>Монархія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скомпрометована</a:t>
            </a:r>
            <a:r>
              <a:rPr lang="ru-RU" dirty="0" smtClean="0"/>
              <a:t> </a:t>
            </a:r>
            <a:r>
              <a:rPr lang="ru-RU" dirty="0" err="1" smtClean="0"/>
              <a:t>співпрацею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фашизмом. 2 </a:t>
            </a:r>
            <a:r>
              <a:rPr lang="ru-RU" dirty="0" err="1" smtClean="0"/>
              <a:t>червня</a:t>
            </a:r>
            <a:r>
              <a:rPr lang="ru-RU" dirty="0" smtClean="0"/>
              <a:t> 1946 р. </a:t>
            </a:r>
            <a:r>
              <a:rPr lang="ru-RU" dirty="0" err="1" smtClean="0"/>
              <a:t>відбувся</a:t>
            </a:r>
            <a:r>
              <a:rPr lang="ru-RU" dirty="0" smtClean="0"/>
              <a:t> </a:t>
            </a:r>
            <a:r>
              <a:rPr lang="ru-RU" dirty="0" err="1" smtClean="0"/>
              <a:t>всенародний</a:t>
            </a:r>
            <a:r>
              <a:rPr lang="ru-RU" dirty="0" smtClean="0"/>
              <a:t> референдум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питання</a:t>
            </a:r>
            <a:r>
              <a:rPr lang="ru-RU" dirty="0" smtClean="0"/>
              <a:t> державного устрою </a:t>
            </a:r>
            <a:r>
              <a:rPr lang="ru-RU" dirty="0" err="1" smtClean="0"/>
              <a:t>Італії</a:t>
            </a:r>
            <a:r>
              <a:rPr lang="ru-RU" dirty="0" smtClean="0"/>
              <a:t>, участь у </a:t>
            </a:r>
            <a:r>
              <a:rPr lang="ru-RU" dirty="0" err="1" smtClean="0"/>
              <a:t>якому</a:t>
            </a:r>
            <a:r>
              <a:rPr lang="ru-RU" dirty="0" smtClean="0"/>
              <a:t> взяло 89% </a:t>
            </a:r>
            <a:r>
              <a:rPr lang="ru-RU" dirty="0" err="1" smtClean="0"/>
              <a:t>населення</a:t>
            </a:r>
            <a:r>
              <a:rPr lang="ru-RU" dirty="0" smtClean="0"/>
              <a:t> (</a:t>
            </a:r>
            <a:r>
              <a:rPr lang="ru-RU" dirty="0" err="1" smtClean="0"/>
              <a:t>цей</a:t>
            </a:r>
            <a:r>
              <a:rPr lang="ru-RU" dirty="0" smtClean="0"/>
              <a:t> день став </a:t>
            </a:r>
            <a:r>
              <a:rPr lang="ru-RU" dirty="0" err="1" smtClean="0"/>
              <a:t>національним</a:t>
            </a:r>
            <a:r>
              <a:rPr lang="ru-RU" dirty="0" smtClean="0"/>
              <a:t> святом - Днем </a:t>
            </a:r>
            <a:r>
              <a:rPr lang="ru-RU" dirty="0" err="1" smtClean="0"/>
              <a:t>Республіки</a:t>
            </a:r>
            <a:r>
              <a:rPr lang="ru-RU" dirty="0" smtClean="0"/>
              <a:t>). </a:t>
            </a:r>
            <a:r>
              <a:rPr lang="ru-RU" dirty="0" err="1" smtClean="0"/>
              <a:t>Вперше</a:t>
            </a:r>
            <a:r>
              <a:rPr lang="ru-RU" dirty="0" smtClean="0"/>
              <a:t> свою </a:t>
            </a:r>
            <a:r>
              <a:rPr lang="ru-RU" dirty="0" err="1" smtClean="0"/>
              <a:t>позицію</a:t>
            </a:r>
            <a:r>
              <a:rPr lang="ru-RU" dirty="0" smtClean="0"/>
              <a:t> </a:t>
            </a:r>
            <a:r>
              <a:rPr lang="ru-RU" dirty="0" err="1" smtClean="0"/>
              <a:t>декларували</a:t>
            </a:r>
            <a:r>
              <a:rPr lang="ru-RU" dirty="0" smtClean="0"/>
              <a:t> </a:t>
            </a:r>
            <a:r>
              <a:rPr lang="ru-RU" dirty="0" err="1" smtClean="0"/>
              <a:t>жінки</a:t>
            </a:r>
            <a:r>
              <a:rPr lang="ru-RU" dirty="0" smtClean="0"/>
              <a:t>. </a:t>
            </a:r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 smtClean="0"/>
              <a:t>італійців</a:t>
            </a:r>
            <a:r>
              <a:rPr lang="ru-RU" dirty="0" smtClean="0"/>
              <a:t> - 12,7 </a:t>
            </a:r>
            <a:r>
              <a:rPr lang="ru-RU" dirty="0" err="1" smtClean="0"/>
              <a:t>млн</a:t>
            </a:r>
            <a:r>
              <a:rPr lang="ru-RU" dirty="0" smtClean="0"/>
              <a:t> (54,3%) </a:t>
            </a:r>
            <a:r>
              <a:rPr lang="ru-RU" dirty="0" err="1" smtClean="0"/>
              <a:t>проти</a:t>
            </a:r>
            <a:r>
              <a:rPr lang="ru-RU" dirty="0" smtClean="0"/>
              <a:t> 10,7 </a:t>
            </a:r>
            <a:r>
              <a:rPr lang="ru-RU" dirty="0" err="1" smtClean="0"/>
              <a:t>млн</a:t>
            </a:r>
            <a:r>
              <a:rPr lang="ru-RU" dirty="0" smtClean="0"/>
              <a:t> (45,7%) - </a:t>
            </a:r>
            <a:r>
              <a:rPr lang="ru-RU" dirty="0" err="1" smtClean="0"/>
              <a:t>висловилися</a:t>
            </a:r>
            <a:r>
              <a:rPr lang="ru-RU" dirty="0" smtClean="0"/>
              <a:t> за </a:t>
            </a:r>
            <a:r>
              <a:rPr lang="ru-RU" dirty="0" err="1" smtClean="0"/>
              <a:t>республіку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142984"/>
            <a:ext cx="40386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Не справило </a:t>
            </a:r>
            <a:r>
              <a:rPr lang="ru-RU" dirty="0" err="1" smtClean="0"/>
              <a:t>враження</a:t>
            </a:r>
            <a:r>
              <a:rPr lang="ru-RU" dirty="0" smtClean="0"/>
              <a:t> на </a:t>
            </a:r>
            <a:r>
              <a:rPr lang="ru-RU" dirty="0" err="1" smtClean="0"/>
              <a:t>італійців</a:t>
            </a:r>
            <a:r>
              <a:rPr lang="ru-RU" dirty="0" smtClean="0"/>
              <a:t> </a:t>
            </a:r>
            <a:r>
              <a:rPr lang="ru-RU" dirty="0" err="1" smtClean="0"/>
              <a:t>запізніле</a:t>
            </a:r>
            <a:r>
              <a:rPr lang="ru-RU" dirty="0" smtClean="0"/>
              <a:t> </a:t>
            </a:r>
            <a:r>
              <a:rPr lang="ru-RU" dirty="0" err="1" smtClean="0"/>
              <a:t>зречення</a:t>
            </a:r>
            <a:r>
              <a:rPr lang="ru-RU" dirty="0" smtClean="0"/>
              <a:t> (9 </a:t>
            </a:r>
            <a:r>
              <a:rPr lang="ru-RU" dirty="0" err="1" smtClean="0"/>
              <a:t>травня</a:t>
            </a:r>
            <a:r>
              <a:rPr lang="ru-RU" dirty="0" smtClean="0"/>
              <a:t> 1946) королем </a:t>
            </a:r>
            <a:r>
              <a:rPr lang="ru-RU" dirty="0" err="1" smtClean="0"/>
              <a:t>Віктором</a:t>
            </a:r>
            <a:r>
              <a:rPr lang="ru-RU" dirty="0" smtClean="0"/>
              <a:t> </a:t>
            </a:r>
            <a:r>
              <a:rPr lang="ru-RU" dirty="0" err="1" smtClean="0"/>
              <a:t>Еммануїлом</a:t>
            </a:r>
            <a:r>
              <a:rPr lang="ru-RU" dirty="0" smtClean="0"/>
              <a:t> III престолу на </a:t>
            </a:r>
            <a:r>
              <a:rPr lang="ru-RU" dirty="0" err="1" smtClean="0"/>
              <a:t>користь</a:t>
            </a:r>
            <a:r>
              <a:rPr lang="ru-RU" dirty="0" smtClean="0"/>
              <a:t> </a:t>
            </a:r>
            <a:r>
              <a:rPr lang="ru-RU" dirty="0" err="1" smtClean="0"/>
              <a:t>свого</a:t>
            </a:r>
            <a:r>
              <a:rPr lang="ru-RU" dirty="0" smtClean="0"/>
              <a:t> </a:t>
            </a:r>
            <a:r>
              <a:rPr lang="ru-RU" dirty="0" err="1" smtClean="0"/>
              <a:t>сина</a:t>
            </a:r>
            <a:r>
              <a:rPr lang="ru-RU" dirty="0" smtClean="0"/>
              <a:t> Умберто. </a:t>
            </a:r>
            <a:r>
              <a:rPr lang="ru-RU" dirty="0" err="1" smtClean="0"/>
              <a:t>Італійці</a:t>
            </a:r>
            <a:r>
              <a:rPr lang="ru-RU" dirty="0" smtClean="0"/>
              <a:t> </a:t>
            </a:r>
            <a:r>
              <a:rPr lang="ru-RU" dirty="0" err="1" smtClean="0"/>
              <a:t>називали</a:t>
            </a:r>
            <a:r>
              <a:rPr lang="ru-RU" dirty="0" smtClean="0"/>
              <a:t> нового монарха "</a:t>
            </a:r>
            <a:r>
              <a:rPr lang="ru-RU" dirty="0" err="1" smtClean="0"/>
              <a:t>травневим</a:t>
            </a:r>
            <a:r>
              <a:rPr lang="ru-RU" dirty="0" smtClean="0"/>
              <a:t> королем". </a:t>
            </a:r>
            <a:r>
              <a:rPr lang="ru-RU" dirty="0" err="1" smtClean="0"/>
              <a:t>Одночасно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референдумом </a:t>
            </a:r>
            <a:r>
              <a:rPr lang="ru-RU" dirty="0" err="1" smtClean="0"/>
              <a:t>було</a:t>
            </a:r>
            <a:r>
              <a:rPr lang="ru-RU" dirty="0" smtClean="0"/>
              <a:t> проведено </a:t>
            </a:r>
            <a:r>
              <a:rPr lang="ru-RU" dirty="0" err="1" smtClean="0"/>
              <a:t>вибори</a:t>
            </a:r>
            <a:r>
              <a:rPr lang="ru-RU" dirty="0" smtClean="0"/>
              <a:t> за </a:t>
            </a:r>
            <a:r>
              <a:rPr lang="ru-RU" dirty="0" err="1" smtClean="0"/>
              <a:t>пропорційною</a:t>
            </a:r>
            <a:r>
              <a:rPr lang="ru-RU" dirty="0" smtClean="0"/>
              <a:t> системою до </a:t>
            </a:r>
            <a:r>
              <a:rPr lang="ru-RU" dirty="0" err="1" smtClean="0"/>
              <a:t>Установчих</a:t>
            </a:r>
            <a:r>
              <a:rPr lang="ru-RU" dirty="0" smtClean="0"/>
              <a:t> </a:t>
            </a:r>
            <a:r>
              <a:rPr lang="ru-RU" dirty="0" err="1" smtClean="0"/>
              <a:t>зборів</a:t>
            </a:r>
            <a:r>
              <a:rPr lang="ru-RU" dirty="0" smtClean="0"/>
              <a:t> (222 </a:t>
            </a:r>
            <a:r>
              <a:rPr lang="ru-RU" dirty="0" err="1" smtClean="0"/>
              <a:t>депутати</a:t>
            </a:r>
            <a:r>
              <a:rPr lang="ru-RU" dirty="0" smtClean="0"/>
              <a:t>), участь у </a:t>
            </a:r>
            <a:r>
              <a:rPr lang="ru-RU" dirty="0" err="1" smtClean="0"/>
              <a:t>яких</a:t>
            </a:r>
            <a:r>
              <a:rPr lang="ru-RU" dirty="0" smtClean="0"/>
              <a:t> взяло 23 </a:t>
            </a:r>
            <a:r>
              <a:rPr lang="ru-RU" dirty="0" err="1" smtClean="0"/>
              <a:t>млн</a:t>
            </a:r>
            <a:r>
              <a:rPr lang="ru-RU" dirty="0" smtClean="0"/>
              <a:t> </a:t>
            </a:r>
            <a:r>
              <a:rPr lang="ru-RU" dirty="0" err="1" smtClean="0"/>
              <a:t>осіб</a:t>
            </a:r>
            <a:r>
              <a:rPr lang="ru-RU" dirty="0" smtClean="0"/>
              <a:t> (82,8% </a:t>
            </a:r>
            <a:r>
              <a:rPr lang="ru-RU" dirty="0" err="1" smtClean="0"/>
              <a:t>населення</a:t>
            </a:r>
            <a:r>
              <a:rPr lang="ru-RU" dirty="0" smtClean="0"/>
              <a:t>). Перемогу </a:t>
            </a:r>
            <a:r>
              <a:rPr lang="ru-RU" dirty="0" err="1" smtClean="0"/>
              <a:t>отримала</a:t>
            </a:r>
            <a:r>
              <a:rPr lang="ru-RU" dirty="0" smtClean="0"/>
              <a:t> </a:t>
            </a:r>
            <a:r>
              <a:rPr lang="ru-RU" dirty="0" err="1" smtClean="0"/>
              <a:t>Християнсько-демократична</a:t>
            </a:r>
            <a:r>
              <a:rPr lang="ru-RU" dirty="0" smtClean="0"/>
              <a:t> </a:t>
            </a:r>
            <a:r>
              <a:rPr lang="ru-RU" dirty="0" err="1" smtClean="0"/>
              <a:t>партія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 b="5967"/>
          <a:stretch>
            <a:fillRect/>
          </a:stretch>
        </p:blipFill>
        <p:spPr bwMode="auto">
          <a:xfrm>
            <a:off x="6632051" y="1071546"/>
            <a:ext cx="2511949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6786578" y="4929198"/>
            <a:ext cx="25074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 smtClean="0"/>
              <a:t>Віктор</a:t>
            </a:r>
            <a:r>
              <a:rPr lang="ru-RU" sz="2000" dirty="0" smtClean="0"/>
              <a:t> </a:t>
            </a:r>
            <a:r>
              <a:rPr lang="ru-RU" sz="2000" dirty="0" err="1" smtClean="0"/>
              <a:t>Еммануїл</a:t>
            </a:r>
            <a:r>
              <a:rPr lang="ru-RU" sz="2000" dirty="0" smtClean="0"/>
              <a:t> III </a:t>
            </a:r>
            <a:endParaRPr lang="ru-RU" sz="2000" dirty="0"/>
          </a:p>
        </p:txBody>
      </p:sp>
      <p:pic>
        <p:nvPicPr>
          <p:cNvPr id="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071546"/>
            <a:ext cx="2748319" cy="3883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4714876" y="4929198"/>
            <a:ext cx="14732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Умберто </a:t>
            </a:r>
            <a:r>
              <a:rPr lang="en-US" sz="2000" dirty="0" smtClean="0"/>
              <a:t>II </a:t>
            </a:r>
            <a:endParaRPr lang="ru-RU" sz="2000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83</TotalTime>
  <Words>659</Words>
  <PresentationFormat>Экран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Повоєнний розвиток Ιталії</vt:lpstr>
      <vt:lpstr>Проголошення республіки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Повоєнний розвиток Ιталії</dc:title>
  <dc:creator>Lenovo</dc:creator>
  <cp:lastModifiedBy>Lenovo</cp:lastModifiedBy>
  <cp:revision>11</cp:revision>
  <dcterms:created xsi:type="dcterms:W3CDTF">2013-12-16T21:16:10Z</dcterms:created>
  <dcterms:modified xsi:type="dcterms:W3CDTF">2013-12-19T21:41:26Z</dcterms:modified>
</cp:coreProperties>
</file>