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9"/>
  </p:notesMasterIdLst>
  <p:sldIdLst>
    <p:sldId id="256" r:id="rId2"/>
    <p:sldId id="258" r:id="rId3"/>
    <p:sldId id="257" r:id="rId4"/>
    <p:sldId id="260" r:id="rId5"/>
    <p:sldId id="259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96" y="-4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0DFFDA-E488-4134-B5EB-15C7613F6E77}" type="datetimeFigureOut">
              <a:rPr lang="ru-RU" smtClean="0"/>
              <a:t>25.11.2012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9AF684-CF5F-4099-A016-78637A20BC7E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Скругленный прямоугольник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53B87-DC16-4FA0-B9CA-AB4CE3DCF431}" type="datetimeFigureOut">
              <a:rPr lang="ru-RU" smtClean="0"/>
              <a:t>25.11.2012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FD08588A-3D8B-478E-9151-4790F17188BB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53B87-DC16-4FA0-B9CA-AB4CE3DCF431}" type="datetimeFigureOut">
              <a:rPr lang="ru-RU" smtClean="0"/>
              <a:t>25.11.2012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8588A-3D8B-478E-9151-4790F17188B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53B87-DC16-4FA0-B9CA-AB4CE3DCF431}" type="datetimeFigureOut">
              <a:rPr lang="ru-RU" smtClean="0"/>
              <a:t>25.11.2012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8588A-3D8B-478E-9151-4790F17188B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53B87-DC16-4FA0-B9CA-AB4CE3DCF431}" type="datetimeFigureOut">
              <a:rPr lang="ru-RU" smtClean="0"/>
              <a:t>25.11.2012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8588A-3D8B-478E-9151-4790F17188BB}" type="slidenum">
              <a:rPr lang="ru-RU" smtClean="0"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Скругленный прямоугольник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53B87-DC16-4FA0-B9CA-AB4CE3DCF431}" type="datetimeFigureOut">
              <a:rPr lang="ru-RU" smtClean="0"/>
              <a:t>25.11.2012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FD08588A-3D8B-478E-9151-4790F17188BB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53B87-DC16-4FA0-B9CA-AB4CE3DCF431}" type="datetimeFigureOut">
              <a:rPr lang="ru-RU" smtClean="0"/>
              <a:t>25.11.2012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8588A-3D8B-478E-9151-4790F17188BB}" type="slidenum">
              <a:rPr lang="ru-RU" smtClean="0"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53B87-DC16-4FA0-B9CA-AB4CE3DCF431}" type="datetimeFigureOut">
              <a:rPr lang="ru-RU" smtClean="0"/>
              <a:t>25.11.2012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8588A-3D8B-478E-9151-4790F17188BB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53B87-DC16-4FA0-B9CA-AB4CE3DCF431}" type="datetimeFigureOut">
              <a:rPr lang="ru-RU" smtClean="0"/>
              <a:t>25.11.2012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8588A-3D8B-478E-9151-4790F17188B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53B87-DC16-4FA0-B9CA-AB4CE3DCF431}" type="datetimeFigureOut">
              <a:rPr lang="ru-RU" smtClean="0"/>
              <a:t>25.11.2012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8588A-3D8B-478E-9151-4790F17188B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Скругленный прямоугольник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53B87-DC16-4FA0-B9CA-AB4CE3DCF431}" type="datetimeFigureOut">
              <a:rPr lang="ru-RU" smtClean="0"/>
              <a:t>25.11.2012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8588A-3D8B-478E-9151-4790F17188BB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53B87-DC16-4FA0-B9CA-AB4CE3DCF431}" type="datetimeFigureOut">
              <a:rPr lang="ru-RU" smtClean="0"/>
              <a:t>25.11.2012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FD08588A-3D8B-478E-9151-4790F17188BB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Скругленный прямоугольник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CFC53B87-DC16-4FA0-B9CA-AB4CE3DCF431}" type="datetimeFigureOut">
              <a:rPr lang="ru-RU" smtClean="0"/>
              <a:t>25.11.2012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FD08588A-3D8B-478E-9151-4790F17188BB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uk.wikipedia.org/wiki/1889" TargetMode="External"/><Relationship Id="rId7" Type="http://schemas.openxmlformats.org/officeDocument/2006/relationships/hyperlink" Target="http://uk.wikipedia.org/wiki/1884" TargetMode="External"/><Relationship Id="rId2" Type="http://schemas.openxmlformats.org/officeDocument/2006/relationships/hyperlink" Target="http://uk.wikipedia.org/wiki/20_%D0%BA%D0%B2%D1%96%D1%82%D0%BD%D1%8F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uk.wikipedia.org/wiki/%D0%93%D1%96%D1%82%D0%BB%D0%B5%D1%80_%D0%9A%D0%BB%D0%B0%D1%80%D0%B0" TargetMode="External"/><Relationship Id="rId5" Type="http://schemas.openxmlformats.org/officeDocument/2006/relationships/hyperlink" Target="http://uk.wikipedia.org/wiki/%D0%90%D0%B2%D1%81%D1%82%D1%80%D0%BE-%D0%A3%D0%B3%D0%BE%D1%80%D1%89%D0%B8%D0%BD%D0%B0" TargetMode="External"/><Relationship Id="rId4" Type="http://schemas.openxmlformats.org/officeDocument/2006/relationships/hyperlink" Target="http://uk.wikipedia.org/wiki/%D0%91%D0%B0%D0%B2%D0%B0%D1%80%D1%96%D1%8F" TargetMode="Externa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://uk.wikipedia.org/wiki/%D0%9F%D0%B0%D1%83%D0%BB%D1%8C_%D0%99%D0%BE%D0%B7%D0%B5%D1%84_%D0%93%D0%B5%D0%B1%D0%B1%D0%B5%D0%BB%D1%8C%D1%81" TargetMode="External"/><Relationship Id="rId3" Type="http://schemas.openxmlformats.org/officeDocument/2006/relationships/hyperlink" Target="http://uk.wikipedia.org/wiki/%D0%A4%D1%8E%D1%80%D0%B5%D1%80%D0%B1%D1%83%D0%BD%D0%BA%D0%B5%D1%80" TargetMode="External"/><Relationship Id="rId7" Type="http://schemas.openxmlformats.org/officeDocument/2006/relationships/hyperlink" Target="http://uk.wikipedia.org/wiki/%D0%A5%D0%B0%D0%BD%D0%BD%D0%B0_%D0%A0%D0%B0%D0%B9%D1%87" TargetMode="External"/><Relationship Id="rId12" Type="http://schemas.openxmlformats.org/officeDocument/2006/relationships/hyperlink" Target="http://uk.wikipedia.org/wiki/%D0%95%D0%BB%D1%8C%D0%B1%D0%B0" TargetMode="External"/><Relationship Id="rId2" Type="http://schemas.openxmlformats.org/officeDocument/2006/relationships/hyperlink" Target="http://uk.wikipedia.org/wiki/%D0%91%D0%B5%D1%80%D0%BB%D1%96%D0%BD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uk.wikipedia.org/w/index.php?title=%D0%9A%D1%80%D0%B5%D0%B1%D1%81&amp;action=edit&amp;redlink=1" TargetMode="External"/><Relationship Id="rId11" Type="http://schemas.openxmlformats.org/officeDocument/2006/relationships/hyperlink" Target="http://uk.wikipedia.org/wiki/%D0%97%D0%B0%D0%BF%D0%BE%D0%B2%D1%96%D1%82" TargetMode="External"/><Relationship Id="rId5" Type="http://schemas.openxmlformats.org/officeDocument/2006/relationships/hyperlink" Target="http://uk.wikipedia.org/wiki/%D0%93%D0%B5%D0%B1%D0%B1%D0%B5%D0%BB%D1%8C%D1%81" TargetMode="External"/><Relationship Id="rId10" Type="http://schemas.openxmlformats.org/officeDocument/2006/relationships/hyperlink" Target="http://uk.wikipedia.org/wiki/%D0%9A%D0%BE%D0%BD%D1%82%D1%80%D0%B0%D0%BA%D1%82" TargetMode="External"/><Relationship Id="rId4" Type="http://schemas.openxmlformats.org/officeDocument/2006/relationships/hyperlink" Target="http://uk.wikipedia.org/wiki/%D0%84%D0%B2%D0%B0_%D0%91%D1%80%D0%B0%D1%83%D0%BD" TargetMode="External"/><Relationship Id="rId9" Type="http://schemas.openxmlformats.org/officeDocument/2006/relationships/hyperlink" Target="http://uk.wikipedia.org/wiki/%D0%9C%D0%B0%D1%80%D1%82%D1%96%D0%BD_%D0%91%D0%BE%D1%80%D0%BC%D0%B0%D0%BD" TargetMode="Externa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uk.wikipedia.org/wiki/%D0%9A%D0%B0%D1%80%D0%BB_%D0%9B%D1%8E%D0%B3%D0%B5%D1%80" TargetMode="External"/><Relationship Id="rId13" Type="http://schemas.openxmlformats.org/officeDocument/2006/relationships/hyperlink" Target="http://uk.wikipedia.org/wiki/%D0%97%D0%B0%D1%80%D0%B0%D0%B7%D0%B0" TargetMode="External"/><Relationship Id="rId3" Type="http://schemas.openxmlformats.org/officeDocument/2006/relationships/hyperlink" Target="http://uk.wikipedia.org/wiki/%D0%9D%D1%96%D0%BC%D0%B5%D1%86%D1%8C%D0%BA%D0%B0_%D0%BC%D0%BE%D0%B2%D0%B0" TargetMode="External"/><Relationship Id="rId7" Type="http://schemas.openxmlformats.org/officeDocument/2006/relationships/hyperlink" Target="http://uk.wikipedia.org/w/index.php?title=%D0%93%D0%B5%D0%BE%D1%80%D0%B3_%D1%84%D0%BE%D0%BD_%D0%A8%D0%B5%D0%BD%D0%B5%D1%80%D0%B5%D1%80&amp;action=edit&amp;redlink=1" TargetMode="External"/><Relationship Id="rId12" Type="http://schemas.openxmlformats.org/officeDocument/2006/relationships/hyperlink" Target="http://uk.wikipedia.org/wiki/%D0%84%D0%B2%D1%80%D0%B5%D1%97" TargetMode="External"/><Relationship Id="rId2" Type="http://schemas.openxmlformats.org/officeDocument/2006/relationships/hyperlink" Target="http://uk.wikipedia.org/wiki/%D0%9C%D0%B0%D0%B9%D0%BD_%D0%BA%D0%B0%D0%BC%D0%BF%D1%84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uk.wikipedia.org/wiki/%D0%90%D0%BD%D1%82%D0%B8%D1%81%D0%B5%D0%BC%D1%96%D1%82%D0%B8%D0%B7%D0%BC" TargetMode="External"/><Relationship Id="rId11" Type="http://schemas.openxmlformats.org/officeDocument/2006/relationships/hyperlink" Target="http://uk.wikipedia.org/wiki/%D0%9A%D0%B0%D1%82%D0%BE%D0%BB%D0%B8%D1%86%D1%8C%D0%BA%D0%B0_%D1%86%D0%B5%D1%80%D0%BA%D0%B2%D0%B0" TargetMode="External"/><Relationship Id="rId5" Type="http://schemas.openxmlformats.org/officeDocument/2006/relationships/hyperlink" Target="http://uk.wikipedia.org/wiki/%D0%A1%D0%BE%D1%86%D1%96%D0%B0%D0%BB%D1%96%D0%B7%D0%BC" TargetMode="External"/><Relationship Id="rId15" Type="http://schemas.openxmlformats.org/officeDocument/2006/relationships/hyperlink" Target="http://uk.wikipedia.org/wiki/%D0%A0%D0%B0%D0%B1" TargetMode="External"/><Relationship Id="rId10" Type="http://schemas.openxmlformats.org/officeDocument/2006/relationships/hyperlink" Target="http://uk.wikipedia.org/wiki/%D0%9F%D0%B0%D0%BD%D0%B3%D0%B5%D1%80%D0%BC%D0%B0%D0%BD%D1%96%D0%B7%D0%BC" TargetMode="External"/><Relationship Id="rId4" Type="http://schemas.openxmlformats.org/officeDocument/2006/relationships/hyperlink" Target="http://uk.wikipedia.org/wiki/%D0%A8%D0%BE%D0%B2%D1%96%D0%BD%D1%96%D0%B7%D0%BC" TargetMode="External"/><Relationship Id="rId9" Type="http://schemas.openxmlformats.org/officeDocument/2006/relationships/hyperlink" Target="http://uk.wikipedia.org/wiki/%D0%A0%D1%96%D1%85%D0%B0%D1%80%D0%B4_%D0%92%D0%B0%D0%B3%D0%BD%D0%B5%D1%80" TargetMode="External"/><Relationship Id="rId14" Type="http://schemas.openxmlformats.org/officeDocument/2006/relationships/hyperlink" Target="http://uk.wikipedia.org/wiki/%D0%A1%D0%BB%D0%BE%D0%B2%27%D1%8F%D0%BD%D0%B8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uk.wikipedia.org/w/index.php?title=%D0%93%D0%B5%D0%BB%D1%96_%D0%A0%D0%B0%D1%83%D0%B1%D0%B0%D0%BB%D1%8C&amp;action=edit&amp;redlink=1" TargetMode="Externa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eg"/><Relationship Id="rId3" Type="http://schemas.openxmlformats.org/officeDocument/2006/relationships/image" Target="../media/image4.jpeg"/><Relationship Id="rId7" Type="http://schemas.openxmlformats.org/officeDocument/2006/relationships/image" Target="../media/image8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png"/><Relationship Id="rId9" Type="http://schemas.openxmlformats.org/officeDocument/2006/relationships/image" Target="../media/image10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uk-UA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виконала учениця 10-ІТ класу</a:t>
            </a:r>
          </a:p>
          <a:p>
            <a:r>
              <a:rPr lang="uk-UA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Павлова Марина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Адольф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Гітлер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396px-Bundesarchiv_Bild_183-H1216-0500-002,_Adolf_Hitle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411760" y="404664"/>
            <a:ext cx="4069101" cy="616530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755576" y="332656"/>
            <a:ext cx="7992888" cy="46114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ru-RU" dirty="0"/>
              <a:t>Адольф </a:t>
            </a:r>
            <a:r>
              <a:rPr lang="ru-RU" dirty="0" err="1"/>
              <a:t>Гітлер</a:t>
            </a:r>
            <a:r>
              <a:rPr lang="ru-RU" dirty="0"/>
              <a:t> </a:t>
            </a:r>
            <a:r>
              <a:rPr lang="ru-RU" dirty="0" err="1"/>
              <a:t>народився</a:t>
            </a:r>
            <a:r>
              <a:rPr lang="ru-RU" dirty="0"/>
              <a:t> 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2" tooltip="20 квітня"/>
              </a:rPr>
              <a:t>20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2" tooltip="20 квітня"/>
              </a:rPr>
              <a:t>квітня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3" tooltip="1889"/>
              </a:rPr>
              <a:t>1889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 </a:t>
            </a:r>
            <a:r>
              <a:rPr lang="ru-RU" dirty="0"/>
              <a:t>р. в </a:t>
            </a:r>
            <a:r>
              <a:rPr lang="ru-RU" dirty="0" err="1"/>
              <a:t>готелі</a:t>
            </a:r>
            <a:r>
              <a:rPr lang="ru-RU" dirty="0"/>
              <a:t> «У </a:t>
            </a:r>
            <a:r>
              <a:rPr lang="ru-RU" dirty="0" err="1"/>
              <a:t>померанця</a:t>
            </a:r>
            <a:r>
              <a:rPr lang="ru-RU" dirty="0"/>
              <a:t>» в </a:t>
            </a:r>
            <a:r>
              <a:rPr lang="ru-RU" dirty="0" err="1"/>
              <a:t>Браунау-ам-Інн</a:t>
            </a:r>
            <a:r>
              <a:rPr lang="ru-RU" dirty="0"/>
              <a:t>, маленькому </a:t>
            </a:r>
            <a:r>
              <a:rPr lang="ru-RU" dirty="0" err="1"/>
              <a:t>австрійському</a:t>
            </a:r>
            <a:r>
              <a:rPr lang="ru-RU" dirty="0"/>
              <a:t> </a:t>
            </a:r>
            <a:r>
              <a:rPr lang="ru-RU" dirty="0" err="1"/>
              <a:t>містечку</a:t>
            </a:r>
            <a:r>
              <a:rPr lang="ru-RU" dirty="0"/>
              <a:t> </a:t>
            </a:r>
            <a:r>
              <a:rPr lang="ru-RU" dirty="0" err="1"/>
              <a:t>поблизу</a:t>
            </a:r>
            <a:r>
              <a:rPr lang="ru-RU" dirty="0"/>
              <a:t> </a:t>
            </a:r>
            <a:r>
              <a:rPr lang="ru-RU" dirty="0" err="1"/>
              <a:t>Лінцу</a:t>
            </a:r>
            <a:r>
              <a:rPr lang="ru-RU" dirty="0"/>
              <a:t>, на </a:t>
            </a:r>
            <a:r>
              <a:rPr lang="ru-RU" dirty="0" err="1"/>
              <a:t>кордоні</a:t>
            </a:r>
            <a:r>
              <a:rPr lang="ru-RU" dirty="0"/>
              <a:t> </a:t>
            </a:r>
            <a:r>
              <a:rPr lang="ru-RU" dirty="0" err="1"/>
              <a:t>з</a:t>
            </a:r>
            <a:r>
              <a:rPr lang="ru-RU" dirty="0"/>
              <a:t> </a:t>
            </a:r>
            <a:r>
              <a:rPr lang="ru-RU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4" tooltip="Баварія"/>
              </a:rPr>
              <a:t>Баварією</a:t>
            </a:r>
            <a:r>
              <a:rPr lang="ru-RU" dirty="0"/>
              <a:t>, </a:t>
            </a:r>
            <a:r>
              <a:rPr lang="ru-RU" dirty="0" err="1"/>
              <a:t>на</a:t>
            </a:r>
            <a:r>
              <a:rPr lang="ru-RU" dirty="0"/>
              <a:t> </a:t>
            </a:r>
            <a:r>
              <a:rPr lang="ru-RU" dirty="0" err="1"/>
              <a:t>території</a:t>
            </a:r>
            <a:r>
              <a:rPr lang="ru-RU" dirty="0"/>
              <a:t> </a:t>
            </a:r>
            <a:r>
              <a:rPr lang="ru-RU" dirty="0" err="1"/>
              <a:t>тодішньої</a:t>
            </a:r>
            <a:r>
              <a:rPr lang="ru-RU" dirty="0"/>
              <a:t> </a:t>
            </a:r>
            <a:r>
              <a:rPr lang="ru-RU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5" tooltip="Австро-Угорщина"/>
              </a:rPr>
              <a:t>Австро-Угорщини</a:t>
            </a:r>
            <a:r>
              <a:rPr lang="ru-RU" dirty="0"/>
              <a:t>. </a:t>
            </a:r>
            <a:r>
              <a:rPr lang="ru-RU" dirty="0" err="1"/>
              <a:t>Він</a:t>
            </a:r>
            <a:r>
              <a:rPr lang="ru-RU" dirty="0"/>
              <a:t> </a:t>
            </a:r>
            <a:r>
              <a:rPr lang="ru-RU" dirty="0" err="1"/>
              <a:t>був</a:t>
            </a:r>
            <a:r>
              <a:rPr lang="ru-RU" dirty="0"/>
              <a:t> </a:t>
            </a:r>
            <a:r>
              <a:rPr lang="ru-RU" dirty="0" err="1"/>
              <a:t>четвертим</a:t>
            </a:r>
            <a:r>
              <a:rPr lang="ru-RU" dirty="0"/>
              <a:t> </a:t>
            </a:r>
            <a:r>
              <a:rPr lang="ru-RU" dirty="0" err="1"/>
              <a:t>з</a:t>
            </a:r>
            <a:r>
              <a:rPr lang="ru-RU" dirty="0"/>
              <a:t> шести </a:t>
            </a:r>
            <a:r>
              <a:rPr lang="ru-RU" dirty="0" err="1"/>
              <a:t>дітей</a:t>
            </a:r>
            <a:r>
              <a:rPr lang="ru-RU" dirty="0"/>
              <a:t> </a:t>
            </a:r>
            <a:r>
              <a:rPr lang="ru-RU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Алоїса</a:t>
            </a:r>
            <a:r>
              <a:rPr lang="ru-RU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Шикльґрубера</a:t>
            </a:r>
            <a:r>
              <a:rPr lang="ru-RU" dirty="0"/>
              <a:t>, </a:t>
            </a:r>
            <a:r>
              <a:rPr lang="ru-RU" dirty="0" err="1"/>
              <a:t>дрібного</a:t>
            </a:r>
            <a:r>
              <a:rPr lang="ru-RU" dirty="0"/>
              <a:t> </a:t>
            </a:r>
            <a:r>
              <a:rPr lang="ru-RU" dirty="0" err="1"/>
              <a:t>службовця-митника</a:t>
            </a:r>
            <a:r>
              <a:rPr lang="ru-RU" dirty="0"/>
              <a:t>, </a:t>
            </a:r>
            <a:r>
              <a:rPr lang="ru-RU" dirty="0" err="1"/>
              <a:t>який</a:t>
            </a:r>
            <a:r>
              <a:rPr lang="ru-RU" dirty="0"/>
              <a:t> 1876 року взяв </a:t>
            </a:r>
            <a:r>
              <a:rPr lang="ru-RU" dirty="0" err="1"/>
              <a:t>прізвище</a:t>
            </a:r>
            <a:r>
              <a:rPr lang="ru-RU" dirty="0"/>
              <a:t> </a:t>
            </a:r>
            <a:r>
              <a:rPr lang="ru-RU" dirty="0" err="1"/>
              <a:t>свого</a:t>
            </a:r>
            <a:r>
              <a:rPr lang="ru-RU" dirty="0"/>
              <a:t> </a:t>
            </a:r>
            <a:r>
              <a:rPr lang="ru-RU" dirty="0" err="1"/>
              <a:t>прийомного</a:t>
            </a:r>
            <a:r>
              <a:rPr lang="ru-RU" dirty="0"/>
              <a:t> батька — </a:t>
            </a:r>
            <a:r>
              <a:rPr lang="ru-RU" dirty="0" err="1"/>
              <a:t>Гітлер</a:t>
            </a:r>
            <a:r>
              <a:rPr lang="ru-RU" dirty="0"/>
              <a:t>, та </a:t>
            </a:r>
            <a:r>
              <a:rPr lang="ru-RU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6" tooltip="Гітлер Клара"/>
              </a:rPr>
              <a:t>Клари</a:t>
            </a:r>
            <a:r>
              <a:rPr lang="ru-RU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6" tooltip="Гітлер Клара"/>
              </a:rPr>
              <a:t> </a:t>
            </a:r>
            <a:r>
              <a:rPr lang="ru-RU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6" tooltip="Гітлер Клара"/>
              </a:rPr>
              <a:t>Гітлер</a:t>
            </a:r>
            <a:r>
              <a:rPr lang="ru-RU" dirty="0"/>
              <a:t> (</a:t>
            </a:r>
            <a:r>
              <a:rPr lang="ru-RU" dirty="0" err="1"/>
              <a:t>дівоче</a:t>
            </a:r>
            <a:r>
              <a:rPr lang="ru-RU" dirty="0"/>
              <a:t> </a:t>
            </a:r>
            <a:r>
              <a:rPr lang="ru-RU" dirty="0" err="1"/>
              <a:t>прізвище</a:t>
            </a:r>
            <a:r>
              <a:rPr lang="ru-RU" dirty="0"/>
              <a:t> </a:t>
            </a:r>
            <a:r>
              <a:rPr lang="ru-RU" i="1" dirty="0" err="1"/>
              <a:t>Пельцль</a:t>
            </a:r>
            <a:r>
              <a:rPr lang="ru-RU" dirty="0"/>
              <a:t> (</a:t>
            </a:r>
            <a:r>
              <a:rPr lang="en-TT" i="1" dirty="0" err="1"/>
              <a:t>Pölzl</a:t>
            </a:r>
            <a:r>
              <a:rPr lang="en-TT" dirty="0"/>
              <a:t>)). </a:t>
            </a:r>
            <a:r>
              <a:rPr lang="ru-RU" dirty="0" err="1"/>
              <a:t>Алоїс</a:t>
            </a:r>
            <a:r>
              <a:rPr lang="ru-RU" dirty="0"/>
              <a:t> та Клара </a:t>
            </a:r>
            <a:r>
              <a:rPr lang="ru-RU" dirty="0" err="1"/>
              <a:t>були</a:t>
            </a:r>
            <a:r>
              <a:rPr lang="ru-RU" dirty="0"/>
              <a:t> родичами, </a:t>
            </a:r>
            <a:r>
              <a:rPr lang="ru-RU" dirty="0" err="1"/>
              <a:t>і</a:t>
            </a:r>
            <a:r>
              <a:rPr lang="ru-RU" dirty="0"/>
              <a:t> для </a:t>
            </a:r>
            <a:r>
              <a:rPr lang="ru-RU" dirty="0" err="1"/>
              <a:t>їхнього</a:t>
            </a:r>
            <a:r>
              <a:rPr lang="ru-RU" dirty="0"/>
              <a:t> </a:t>
            </a:r>
            <a:r>
              <a:rPr lang="ru-RU" dirty="0" err="1"/>
              <a:t>шлюбу</a:t>
            </a:r>
            <a:r>
              <a:rPr lang="ru-RU" dirty="0"/>
              <a:t> (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7" tooltip="1884"/>
              </a:rPr>
              <a:t>1884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r>
              <a:rPr lang="ru-RU" dirty="0"/>
              <a:t> </a:t>
            </a:r>
            <a:r>
              <a:rPr lang="ru-RU" dirty="0" err="1"/>
              <a:t>довелося</a:t>
            </a:r>
            <a:r>
              <a:rPr lang="ru-RU" dirty="0"/>
              <a:t> </a:t>
            </a:r>
            <a:r>
              <a:rPr lang="ru-RU" dirty="0" err="1"/>
              <a:t>отримувати</a:t>
            </a:r>
            <a:r>
              <a:rPr lang="ru-RU" dirty="0"/>
              <a:t> </a:t>
            </a:r>
            <a:r>
              <a:rPr lang="ru-RU" dirty="0" err="1"/>
              <a:t>дозвіл</a:t>
            </a:r>
            <a:r>
              <a:rPr lang="ru-RU" dirty="0"/>
              <a:t> Риму. Сам Адольф </a:t>
            </a:r>
            <a:r>
              <a:rPr lang="ru-RU" dirty="0" err="1"/>
              <a:t>Гітлер</a:t>
            </a:r>
            <a:r>
              <a:rPr lang="ru-RU" dirty="0"/>
              <a:t> </a:t>
            </a:r>
            <a:r>
              <a:rPr lang="ru-RU" dirty="0" err="1"/>
              <a:t>ніколи</a:t>
            </a:r>
            <a:r>
              <a:rPr lang="ru-RU" dirty="0"/>
              <a:t> не </a:t>
            </a:r>
            <a:r>
              <a:rPr lang="ru-RU" dirty="0" err="1"/>
              <a:t>вживав</a:t>
            </a:r>
            <a:r>
              <a:rPr lang="ru-RU" dirty="0"/>
              <a:t> </a:t>
            </a:r>
            <a:r>
              <a:rPr lang="ru-RU" dirty="0" err="1"/>
              <a:t>прізвище</a:t>
            </a:r>
            <a:r>
              <a:rPr lang="ru-RU" dirty="0"/>
              <a:t> </a:t>
            </a:r>
            <a:r>
              <a:rPr lang="ru-RU" dirty="0" err="1"/>
              <a:t>Шикльґрубер</a:t>
            </a:r>
            <a:r>
              <a:rPr lang="ru-RU" dirty="0"/>
              <a:t>, як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пізніше</a:t>
            </a:r>
            <a:r>
              <a:rPr lang="ru-RU" dirty="0"/>
              <a:t> </a:t>
            </a:r>
            <a:r>
              <a:rPr lang="ru-RU" dirty="0" err="1"/>
              <a:t>стверджували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політичні</a:t>
            </a:r>
            <a:r>
              <a:rPr lang="ru-RU" dirty="0"/>
              <a:t> супротивники,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приписували</a:t>
            </a:r>
            <a:r>
              <a:rPr lang="ru-RU" dirty="0"/>
              <a:t> </a:t>
            </a:r>
            <a:r>
              <a:rPr lang="ru-RU" dirty="0" err="1"/>
              <a:t>йому</a:t>
            </a:r>
            <a:r>
              <a:rPr lang="ru-RU" dirty="0"/>
              <a:t> </a:t>
            </a:r>
            <a:r>
              <a:rPr lang="ru-RU" dirty="0" err="1"/>
              <a:t>єврейське</a:t>
            </a:r>
            <a:r>
              <a:rPr lang="ru-RU" dirty="0"/>
              <a:t> </a:t>
            </a:r>
            <a:r>
              <a:rPr lang="ru-RU" dirty="0" err="1"/>
              <a:t>походження</a:t>
            </a:r>
            <a:r>
              <a:rPr lang="ru-RU" dirty="0"/>
              <a:t>. З шести </a:t>
            </a:r>
            <a:r>
              <a:rPr lang="ru-RU" dirty="0" err="1"/>
              <a:t>дітей</a:t>
            </a:r>
            <a:r>
              <a:rPr lang="ru-RU" dirty="0"/>
              <a:t> </a:t>
            </a:r>
            <a:r>
              <a:rPr lang="ru-RU" dirty="0" err="1"/>
              <a:t>Алоїса</a:t>
            </a:r>
            <a:r>
              <a:rPr lang="ru-RU" dirty="0"/>
              <a:t> </a:t>
            </a:r>
            <a:r>
              <a:rPr lang="ru-RU" dirty="0" err="1"/>
              <a:t>Шикльґрубера</a:t>
            </a:r>
            <a:r>
              <a:rPr lang="ru-RU" dirty="0"/>
              <a:t> </a:t>
            </a:r>
            <a:r>
              <a:rPr lang="ru-RU" dirty="0" err="1"/>
              <a:t>дорослого</a:t>
            </a:r>
            <a:r>
              <a:rPr lang="ru-RU" dirty="0"/>
              <a:t> </a:t>
            </a:r>
            <a:r>
              <a:rPr lang="ru-RU" dirty="0" err="1"/>
              <a:t>віку</a:t>
            </a:r>
            <a:r>
              <a:rPr lang="ru-RU" dirty="0"/>
              <a:t> </a:t>
            </a:r>
            <a:r>
              <a:rPr lang="ru-RU" dirty="0" err="1"/>
              <a:t>досягли</a:t>
            </a:r>
            <a:r>
              <a:rPr lang="ru-RU" dirty="0"/>
              <a:t> </a:t>
            </a:r>
            <a:r>
              <a:rPr lang="ru-RU" dirty="0" err="1"/>
              <a:t>лише</a:t>
            </a:r>
            <a:r>
              <a:rPr lang="ru-RU" dirty="0"/>
              <a:t> Адольф та </a:t>
            </a:r>
            <a:r>
              <a:rPr lang="ru-RU" dirty="0" err="1"/>
              <a:t>його</a:t>
            </a:r>
            <a:r>
              <a:rPr lang="ru-RU" dirty="0"/>
              <a:t> сестра </a:t>
            </a:r>
            <a:r>
              <a:rPr lang="ru-RU" dirty="0" err="1"/>
              <a:t>Паула</a:t>
            </a:r>
            <a:r>
              <a:rPr lang="ru-RU" dirty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39552" y="332656"/>
            <a:ext cx="8064896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/>
              <a:t>26 </a:t>
            </a:r>
            <a:r>
              <a:rPr lang="ru-RU" sz="1400" dirty="0" err="1"/>
              <a:t>квітня</a:t>
            </a:r>
            <a:r>
              <a:rPr lang="ru-RU" sz="1400" dirty="0"/>
              <a:t> </a:t>
            </a:r>
            <a:r>
              <a:rPr lang="ru-RU" sz="1400" dirty="0" err="1"/>
              <a:t>союзні</a:t>
            </a:r>
            <a:r>
              <a:rPr lang="ru-RU" sz="1400" dirty="0"/>
              <a:t> </a:t>
            </a:r>
            <a:r>
              <a:rPr lang="ru-RU" sz="1400" dirty="0" err="1"/>
              <a:t>війська</a:t>
            </a:r>
            <a:r>
              <a:rPr lang="ru-RU" sz="1400" dirty="0"/>
              <a:t> </a:t>
            </a:r>
            <a:r>
              <a:rPr lang="ru-RU" sz="1400" dirty="0" err="1"/>
              <a:t>захопили</a:t>
            </a:r>
            <a:r>
              <a:rPr lang="ru-RU" sz="1400" dirty="0"/>
              <a:t> три </a:t>
            </a:r>
            <a:r>
              <a:rPr lang="ru-RU" sz="1400" dirty="0" err="1"/>
              <a:t>чверті</a:t>
            </a:r>
            <a:r>
              <a:rPr lang="ru-RU" sz="1400" dirty="0"/>
              <a:t> </a:t>
            </a:r>
            <a:r>
              <a:rPr lang="ru-RU" sz="1400" dirty="0" err="1">
                <a:hlinkClick r:id="rId2" tooltip="Берлін"/>
              </a:rPr>
              <a:t>Берліна</a:t>
            </a:r>
            <a:r>
              <a:rPr lang="ru-RU" sz="1400" dirty="0"/>
              <a:t>, </a:t>
            </a:r>
            <a:r>
              <a:rPr lang="ru-RU" sz="1400" dirty="0" err="1"/>
              <a:t>але</a:t>
            </a:r>
            <a:r>
              <a:rPr lang="ru-RU" sz="1400" dirty="0"/>
              <a:t> </a:t>
            </a:r>
            <a:r>
              <a:rPr lang="ru-RU" sz="1400" dirty="0" err="1"/>
              <a:t>Гітлер</a:t>
            </a:r>
            <a:r>
              <a:rPr lang="ru-RU" sz="1400" dirty="0"/>
              <a:t> все </a:t>
            </a:r>
            <a:r>
              <a:rPr lang="ru-RU" sz="1400" dirty="0" err="1"/>
              <a:t>ще</a:t>
            </a:r>
            <a:r>
              <a:rPr lang="ru-RU" sz="1400" dirty="0"/>
              <a:t> на </a:t>
            </a:r>
            <a:r>
              <a:rPr lang="ru-RU" sz="1400" dirty="0" err="1"/>
              <a:t>щось</a:t>
            </a:r>
            <a:r>
              <a:rPr lang="ru-RU" sz="1400" dirty="0"/>
              <a:t> </a:t>
            </a:r>
            <a:r>
              <a:rPr lang="ru-RU" sz="1400" dirty="0" err="1"/>
              <a:t>сподівається</a:t>
            </a:r>
            <a:r>
              <a:rPr lang="ru-RU" sz="1400" dirty="0"/>
              <a:t>. </a:t>
            </a:r>
            <a:r>
              <a:rPr lang="ru-RU" sz="1400" dirty="0" err="1"/>
              <a:t>Він</a:t>
            </a:r>
            <a:r>
              <a:rPr lang="ru-RU" sz="1400" dirty="0"/>
              <a:t> </a:t>
            </a:r>
            <a:r>
              <a:rPr lang="ru-RU" sz="1400" dirty="0" err="1"/>
              <a:t>знаходиться</a:t>
            </a:r>
            <a:r>
              <a:rPr lang="ru-RU" sz="1400" dirty="0"/>
              <a:t> у </a:t>
            </a:r>
            <a:r>
              <a:rPr lang="ru-RU" sz="1400" dirty="0" err="1">
                <a:hlinkClick r:id="rId3" tooltip="Фюрербункер"/>
              </a:rPr>
              <a:t>двоярусному</a:t>
            </a:r>
            <a:r>
              <a:rPr lang="ru-RU" sz="1400" dirty="0">
                <a:hlinkClick r:id="rId3" tooltip="Фюрербункер"/>
              </a:rPr>
              <a:t> </a:t>
            </a:r>
            <a:r>
              <a:rPr lang="ru-RU" sz="1400" dirty="0" err="1">
                <a:hlinkClick r:id="rId3" tooltip="Фюрербункер"/>
              </a:rPr>
              <a:t>бункері</a:t>
            </a:r>
            <a:r>
              <a:rPr lang="ru-RU" sz="1400" dirty="0"/>
              <a:t> на </a:t>
            </a:r>
            <a:r>
              <a:rPr lang="ru-RU" sz="1400" dirty="0" err="1"/>
              <a:t>глибині</a:t>
            </a:r>
            <a:r>
              <a:rPr lang="ru-RU" sz="1400" dirty="0"/>
              <a:t> </a:t>
            </a:r>
            <a:r>
              <a:rPr lang="ru-RU" sz="1400" dirty="0" err="1"/>
              <a:t>близько</a:t>
            </a:r>
            <a:r>
              <a:rPr lang="ru-RU" sz="1400" dirty="0"/>
              <a:t> 10 </a:t>
            </a:r>
            <a:r>
              <a:rPr lang="ru-RU" sz="1400" dirty="0" err="1"/>
              <a:t>метрів</a:t>
            </a:r>
            <a:r>
              <a:rPr lang="ru-RU" sz="1400" dirty="0"/>
              <a:t> </a:t>
            </a:r>
            <a:r>
              <a:rPr lang="ru-RU" sz="1400" dirty="0" err="1"/>
              <a:t>під</a:t>
            </a:r>
            <a:r>
              <a:rPr lang="ru-RU" sz="1400" dirty="0"/>
              <a:t> землею.</a:t>
            </a:r>
          </a:p>
          <a:p>
            <a:r>
              <a:rPr lang="ru-RU" sz="1400" dirty="0" err="1"/>
              <a:t>Під</a:t>
            </a:r>
            <a:r>
              <a:rPr lang="ru-RU" sz="1400" dirty="0"/>
              <a:t> </a:t>
            </a:r>
            <a:r>
              <a:rPr lang="ru-RU" sz="1400" dirty="0" err="1"/>
              <a:t>вечір</a:t>
            </a:r>
            <a:r>
              <a:rPr lang="ru-RU" sz="1400" dirty="0"/>
              <a:t> стало </a:t>
            </a:r>
            <a:r>
              <a:rPr lang="ru-RU" sz="1400" dirty="0" err="1"/>
              <a:t>зрозуміло</a:t>
            </a:r>
            <a:r>
              <a:rPr lang="ru-RU" sz="1400" dirty="0"/>
              <a:t>, </a:t>
            </a:r>
            <a:r>
              <a:rPr lang="ru-RU" sz="1400" dirty="0" err="1"/>
              <a:t>що</a:t>
            </a:r>
            <a:r>
              <a:rPr lang="ru-RU" sz="1400" dirty="0"/>
              <a:t> 9-та та 12-та </a:t>
            </a:r>
            <a:r>
              <a:rPr lang="ru-RU" sz="1400" dirty="0" err="1"/>
              <a:t>армії</a:t>
            </a:r>
            <a:r>
              <a:rPr lang="ru-RU" sz="1400" dirty="0"/>
              <a:t> не в </a:t>
            </a:r>
            <a:r>
              <a:rPr lang="ru-RU" sz="1400" dirty="0" err="1"/>
              <a:t>змозі</a:t>
            </a:r>
            <a:r>
              <a:rPr lang="ru-RU" sz="1400" dirty="0"/>
              <a:t> </a:t>
            </a:r>
            <a:r>
              <a:rPr lang="ru-RU" sz="1400" dirty="0" err="1"/>
              <a:t>захистити</a:t>
            </a:r>
            <a:r>
              <a:rPr lang="ru-RU" sz="1400" dirty="0"/>
              <a:t> </a:t>
            </a:r>
            <a:r>
              <a:rPr lang="ru-RU" sz="1400" dirty="0" err="1"/>
              <a:t>столицю</a:t>
            </a:r>
            <a:r>
              <a:rPr lang="ru-RU" sz="1400" dirty="0"/>
              <a:t>. З </a:t>
            </a:r>
            <a:r>
              <a:rPr lang="ru-RU" sz="1400" dirty="0" err="1"/>
              <a:t>Гітлером</a:t>
            </a:r>
            <a:r>
              <a:rPr lang="ru-RU" sz="1400" dirty="0"/>
              <a:t> у </a:t>
            </a:r>
            <a:r>
              <a:rPr lang="ru-RU" sz="1400" dirty="0" err="1"/>
              <a:t>бункері</a:t>
            </a:r>
            <a:r>
              <a:rPr lang="ru-RU" sz="1400" dirty="0"/>
              <a:t> </a:t>
            </a:r>
            <a:r>
              <a:rPr lang="ru-RU" sz="1400" dirty="0" err="1"/>
              <a:t>знаходилися</a:t>
            </a:r>
            <a:r>
              <a:rPr lang="ru-RU" sz="1400" dirty="0"/>
              <a:t> </a:t>
            </a:r>
            <a:r>
              <a:rPr lang="ru-RU" sz="1400" dirty="0" err="1"/>
              <a:t>також</a:t>
            </a:r>
            <a:r>
              <a:rPr lang="ru-RU" sz="1400" dirty="0"/>
              <a:t> </a:t>
            </a:r>
            <a:r>
              <a:rPr lang="ru-RU" sz="1400" dirty="0" err="1"/>
              <a:t>його</a:t>
            </a:r>
            <a:r>
              <a:rPr lang="ru-RU" sz="1400" dirty="0"/>
              <a:t> </a:t>
            </a:r>
            <a:r>
              <a:rPr lang="ru-RU" sz="1400" dirty="0" err="1"/>
              <a:t>коханка</a:t>
            </a:r>
            <a:r>
              <a:rPr lang="ru-RU" sz="1400" dirty="0"/>
              <a:t> </a:t>
            </a:r>
            <a:r>
              <a:rPr lang="ru-RU" sz="1400" dirty="0" err="1">
                <a:hlinkClick r:id="rId4" tooltip="Єва Браун"/>
              </a:rPr>
              <a:t>Єва</a:t>
            </a:r>
            <a:r>
              <a:rPr lang="ru-RU" sz="1400" dirty="0">
                <a:hlinkClick r:id="rId4" tooltip="Єва Браун"/>
              </a:rPr>
              <a:t> Браун</a:t>
            </a:r>
            <a:r>
              <a:rPr lang="ru-RU" sz="1400" dirty="0"/>
              <a:t>, </a:t>
            </a:r>
            <a:r>
              <a:rPr lang="ru-RU" sz="1400" dirty="0">
                <a:hlinkClick r:id="rId5" tooltip="Геббельс"/>
              </a:rPr>
              <a:t>Геббельс</a:t>
            </a:r>
            <a:r>
              <a:rPr lang="ru-RU" sz="1400" dirty="0"/>
              <a:t> та родина, начальник генерального штаба </a:t>
            </a:r>
            <a:r>
              <a:rPr lang="ru-RU" sz="1400" dirty="0">
                <a:hlinkClick r:id="rId6" tooltip="Кребс (ще не написана)"/>
              </a:rPr>
              <a:t>Кребс</a:t>
            </a:r>
            <a:r>
              <a:rPr lang="ru-RU" sz="1400" dirty="0"/>
              <a:t>, </a:t>
            </a:r>
            <a:r>
              <a:rPr lang="ru-RU" sz="1400" dirty="0" err="1"/>
              <a:t>секретарі</a:t>
            </a:r>
            <a:r>
              <a:rPr lang="ru-RU" sz="1400" dirty="0"/>
              <a:t>, </a:t>
            </a:r>
            <a:r>
              <a:rPr lang="ru-RU" sz="1400" dirty="0" err="1"/>
              <a:t>ад'ютанти</a:t>
            </a:r>
            <a:r>
              <a:rPr lang="ru-RU" sz="1400" dirty="0"/>
              <a:t>, </a:t>
            </a:r>
            <a:r>
              <a:rPr lang="ru-RU" sz="1400" dirty="0" err="1"/>
              <a:t>охоронці</a:t>
            </a:r>
            <a:r>
              <a:rPr lang="ru-RU" sz="1400" dirty="0"/>
              <a:t>.</a:t>
            </a:r>
          </a:p>
          <a:p>
            <a:r>
              <a:rPr lang="ru-RU" sz="1400" dirty="0" err="1"/>
              <a:t>Ввечері</a:t>
            </a:r>
            <a:r>
              <a:rPr lang="ru-RU" sz="1400" dirty="0"/>
              <a:t> у бункер </a:t>
            </a:r>
            <a:r>
              <a:rPr lang="ru-RU" sz="1400" dirty="0" err="1"/>
              <a:t>прибула</a:t>
            </a:r>
            <a:r>
              <a:rPr lang="ru-RU" sz="1400" dirty="0"/>
              <a:t> одна </a:t>
            </a:r>
            <a:r>
              <a:rPr lang="ru-RU" sz="1400" dirty="0" err="1"/>
              <a:t>з</a:t>
            </a:r>
            <a:r>
              <a:rPr lang="ru-RU" sz="1400" dirty="0"/>
              <a:t> </a:t>
            </a:r>
            <a:r>
              <a:rPr lang="ru-RU" sz="1400" dirty="0" err="1"/>
              <a:t>найкращих</a:t>
            </a:r>
            <a:r>
              <a:rPr lang="ru-RU" sz="1400" dirty="0"/>
              <a:t> </a:t>
            </a:r>
            <a:r>
              <a:rPr lang="ru-RU" sz="1400" dirty="0" err="1"/>
              <a:t>пілотів</a:t>
            </a:r>
            <a:r>
              <a:rPr lang="ru-RU" sz="1400" dirty="0"/>
              <a:t> Рейху </a:t>
            </a:r>
            <a:r>
              <a:rPr lang="ru-RU" sz="1400" dirty="0" err="1">
                <a:hlinkClick r:id="rId7" tooltip="Ханна Райч"/>
              </a:rPr>
              <a:t>Ханна</a:t>
            </a:r>
            <a:r>
              <a:rPr lang="ru-RU" sz="1400" dirty="0">
                <a:hlinkClick r:id="rId7" tooltip="Ханна Райч"/>
              </a:rPr>
              <a:t> </a:t>
            </a:r>
            <a:r>
              <a:rPr lang="ru-RU" sz="1400" dirty="0" err="1">
                <a:hlinkClick r:id="rId7" tooltip="Ханна Райч"/>
              </a:rPr>
              <a:t>Райч</a:t>
            </a:r>
            <a:r>
              <a:rPr lang="ru-RU" sz="1400" dirty="0"/>
              <a:t>. </a:t>
            </a:r>
            <a:r>
              <a:rPr lang="ru-RU" sz="1400" dirty="0" err="1"/>
              <a:t>Гітлер</a:t>
            </a:r>
            <a:r>
              <a:rPr lang="ru-RU" sz="1400" dirty="0"/>
              <a:t> запросив </a:t>
            </a:r>
            <a:r>
              <a:rPr lang="ru-RU" sz="1400" dirty="0" err="1"/>
              <a:t>її</a:t>
            </a:r>
            <a:r>
              <a:rPr lang="ru-RU" sz="1400" dirty="0"/>
              <a:t> до себе </a:t>
            </a:r>
            <a:r>
              <a:rPr lang="ru-RU" sz="1400" dirty="0" err="1"/>
              <a:t>і</a:t>
            </a:r>
            <a:r>
              <a:rPr lang="ru-RU" sz="1400" dirty="0"/>
              <a:t> сказав: </a:t>
            </a:r>
            <a:r>
              <a:rPr lang="ru-RU" sz="1400" i="1" dirty="0"/>
              <a:t>«</a:t>
            </a:r>
            <a:r>
              <a:rPr lang="ru-RU" sz="1400" i="1" dirty="0" err="1"/>
              <a:t>Ханно</a:t>
            </a:r>
            <a:r>
              <a:rPr lang="ru-RU" sz="1400" i="1" dirty="0"/>
              <a:t>, </a:t>
            </a:r>
            <a:r>
              <a:rPr lang="ru-RU" sz="1400" i="1" dirty="0" err="1"/>
              <a:t>ви</a:t>
            </a:r>
            <a:r>
              <a:rPr lang="ru-RU" sz="1400" i="1" dirty="0"/>
              <a:t> належите до тих, </a:t>
            </a:r>
            <a:r>
              <a:rPr lang="ru-RU" sz="1400" i="1" dirty="0" err="1"/>
              <a:t>хто</a:t>
            </a:r>
            <a:r>
              <a:rPr lang="ru-RU" sz="1400" i="1" dirty="0"/>
              <a:t> </a:t>
            </a:r>
            <a:r>
              <a:rPr lang="ru-RU" sz="1400" i="1" dirty="0" err="1"/>
              <a:t>помре</a:t>
            </a:r>
            <a:r>
              <a:rPr lang="ru-RU" sz="1400" i="1" dirty="0"/>
              <a:t> </a:t>
            </a:r>
            <a:r>
              <a:rPr lang="ru-RU" sz="1400" i="1" dirty="0" err="1"/>
              <a:t>зі</a:t>
            </a:r>
            <a:r>
              <a:rPr lang="ru-RU" sz="1400" i="1" dirty="0"/>
              <a:t> мною. У кожного </a:t>
            </a:r>
            <a:r>
              <a:rPr lang="ru-RU" sz="1400" i="1" dirty="0" err="1"/>
              <a:t>з</a:t>
            </a:r>
            <a:r>
              <a:rPr lang="ru-RU" sz="1400" i="1" dirty="0"/>
              <a:t> нас </a:t>
            </a:r>
            <a:r>
              <a:rPr lang="ru-RU" sz="1400" i="1" dirty="0" err="1"/>
              <a:t>є</a:t>
            </a:r>
            <a:r>
              <a:rPr lang="ru-RU" sz="1400" i="1" dirty="0"/>
              <a:t> </a:t>
            </a:r>
            <a:r>
              <a:rPr lang="ru-RU" sz="1400" i="1" dirty="0" err="1"/>
              <a:t>ампули</a:t>
            </a:r>
            <a:r>
              <a:rPr lang="ru-RU" sz="1400" i="1" dirty="0"/>
              <a:t> </a:t>
            </a:r>
            <a:r>
              <a:rPr lang="ru-RU" sz="1400" i="1" dirty="0" err="1"/>
              <a:t>з</a:t>
            </a:r>
            <a:r>
              <a:rPr lang="ru-RU" sz="1400" i="1" dirty="0"/>
              <a:t> </a:t>
            </a:r>
            <a:r>
              <a:rPr lang="ru-RU" sz="1400" i="1" dirty="0" err="1"/>
              <a:t>отрутою</a:t>
            </a:r>
            <a:r>
              <a:rPr lang="ru-RU" sz="1400" i="1" dirty="0"/>
              <a:t>. Я не хочу, </a:t>
            </a:r>
            <a:r>
              <a:rPr lang="ru-RU" sz="1400" i="1" dirty="0" err="1"/>
              <a:t>щоб</a:t>
            </a:r>
            <a:r>
              <a:rPr lang="ru-RU" sz="1400" i="1" dirty="0"/>
              <a:t> </a:t>
            </a:r>
            <a:r>
              <a:rPr lang="ru-RU" sz="1400" i="1" dirty="0" err="1"/>
              <a:t>хтось</a:t>
            </a:r>
            <a:r>
              <a:rPr lang="ru-RU" sz="1400" i="1" dirty="0"/>
              <a:t> </a:t>
            </a:r>
            <a:r>
              <a:rPr lang="ru-RU" sz="1400" i="1" dirty="0" err="1"/>
              <a:t>з</a:t>
            </a:r>
            <a:r>
              <a:rPr lang="ru-RU" sz="1400" i="1" dirty="0"/>
              <a:t> нас </a:t>
            </a:r>
            <a:r>
              <a:rPr lang="ru-RU" sz="1400" i="1" dirty="0" err="1"/>
              <a:t>потрапив</a:t>
            </a:r>
            <a:r>
              <a:rPr lang="ru-RU" sz="1400" i="1" dirty="0"/>
              <a:t> до рук </a:t>
            </a:r>
            <a:r>
              <a:rPr lang="ru-RU" sz="1400" i="1" dirty="0" err="1"/>
              <a:t>росіян</a:t>
            </a:r>
            <a:r>
              <a:rPr lang="ru-RU" sz="1400" i="1" dirty="0"/>
              <a:t>, </a:t>
            </a:r>
            <a:r>
              <a:rPr lang="ru-RU" sz="1400" i="1" dirty="0" err="1"/>
              <a:t>і</a:t>
            </a:r>
            <a:r>
              <a:rPr lang="ru-RU" sz="1400" i="1" dirty="0"/>
              <a:t> я не хочу, </a:t>
            </a:r>
            <a:r>
              <a:rPr lang="ru-RU" sz="1400" i="1" dirty="0" err="1"/>
              <a:t>щоб</a:t>
            </a:r>
            <a:r>
              <a:rPr lang="ru-RU" sz="1400" i="1" dirty="0"/>
              <a:t> </a:t>
            </a:r>
            <a:r>
              <a:rPr lang="ru-RU" sz="1400" i="1" dirty="0" err="1"/>
              <a:t>наші</a:t>
            </a:r>
            <a:r>
              <a:rPr lang="ru-RU" sz="1400" i="1" dirty="0"/>
              <a:t> </a:t>
            </a:r>
            <a:r>
              <a:rPr lang="ru-RU" sz="1400" i="1" dirty="0" err="1"/>
              <a:t>тіла</a:t>
            </a:r>
            <a:r>
              <a:rPr lang="ru-RU" sz="1400" i="1" dirty="0"/>
              <a:t> </a:t>
            </a:r>
            <a:r>
              <a:rPr lang="ru-RU" sz="1400" i="1" dirty="0" err="1"/>
              <a:t>досталися</a:t>
            </a:r>
            <a:r>
              <a:rPr lang="ru-RU" sz="1400" i="1" dirty="0"/>
              <a:t> </a:t>
            </a:r>
            <a:r>
              <a:rPr lang="ru-RU" sz="1400" i="1" dirty="0" err="1"/>
              <a:t>росіянам</a:t>
            </a:r>
            <a:r>
              <a:rPr lang="ru-RU" sz="1400" i="1" dirty="0"/>
              <a:t>. </a:t>
            </a:r>
            <a:r>
              <a:rPr lang="ru-RU" sz="1400" i="1" dirty="0" err="1"/>
              <a:t>Тіла</a:t>
            </a:r>
            <a:r>
              <a:rPr lang="ru-RU" sz="1400" i="1" dirty="0"/>
              <a:t> </a:t>
            </a:r>
            <a:r>
              <a:rPr lang="ru-RU" sz="1400" i="1" dirty="0" err="1"/>
              <a:t>Єви</a:t>
            </a:r>
            <a:r>
              <a:rPr lang="ru-RU" sz="1400" i="1" dirty="0"/>
              <a:t> та </a:t>
            </a:r>
            <a:r>
              <a:rPr lang="ru-RU" sz="1400" i="1" dirty="0" err="1"/>
              <a:t>моє</a:t>
            </a:r>
            <a:r>
              <a:rPr lang="ru-RU" sz="1400" i="1" dirty="0"/>
              <a:t> </a:t>
            </a:r>
            <a:r>
              <a:rPr lang="ru-RU" sz="1400" i="1" dirty="0" err="1"/>
              <a:t>будуть</a:t>
            </a:r>
            <a:r>
              <a:rPr lang="ru-RU" sz="1400" i="1" dirty="0"/>
              <a:t> </a:t>
            </a:r>
            <a:r>
              <a:rPr lang="ru-RU" sz="1400" i="1" dirty="0" err="1"/>
              <a:t>спалені</a:t>
            </a:r>
            <a:r>
              <a:rPr lang="ru-RU" sz="1400" i="1" dirty="0"/>
              <a:t>».</a:t>
            </a:r>
            <a:endParaRPr lang="ru-RU" sz="1400" dirty="0"/>
          </a:p>
          <a:p>
            <a:r>
              <a:rPr lang="ru-RU" sz="1400" dirty="0"/>
              <a:t>27 </a:t>
            </a:r>
            <a:r>
              <a:rPr lang="ru-RU" sz="1400" dirty="0" err="1"/>
              <a:t>квітня</a:t>
            </a:r>
            <a:r>
              <a:rPr lang="ru-RU" sz="1400" dirty="0"/>
              <a:t>. </a:t>
            </a:r>
            <a:r>
              <a:rPr lang="ru-RU" sz="1400" dirty="0" err="1"/>
              <a:t>Розпад</a:t>
            </a:r>
            <a:r>
              <a:rPr lang="ru-RU" sz="1400" dirty="0"/>
              <a:t> </a:t>
            </a:r>
            <a:r>
              <a:rPr lang="ru-RU" sz="1400" dirty="0" err="1"/>
              <a:t>особистості</a:t>
            </a:r>
            <a:r>
              <a:rPr lang="ru-RU" sz="1400" dirty="0"/>
              <a:t> та </a:t>
            </a:r>
            <a:r>
              <a:rPr lang="ru-RU" sz="1400" dirty="0" err="1"/>
              <a:t>запаморочення</a:t>
            </a:r>
            <a:r>
              <a:rPr lang="ru-RU" sz="1400" dirty="0"/>
              <a:t> </a:t>
            </a:r>
            <a:r>
              <a:rPr lang="ru-RU" sz="1400" dirty="0" err="1"/>
              <a:t>розуму</a:t>
            </a:r>
            <a:r>
              <a:rPr lang="ru-RU" sz="1400" dirty="0"/>
              <a:t> не </a:t>
            </a:r>
            <a:r>
              <a:rPr lang="ru-RU" sz="1400" dirty="0" err="1"/>
              <a:t>завадили</a:t>
            </a:r>
            <a:r>
              <a:rPr lang="ru-RU" sz="1400" dirty="0"/>
              <a:t> </a:t>
            </a:r>
            <a:r>
              <a:rPr lang="ru-RU" sz="1400" dirty="0" err="1"/>
              <a:t>Гітлерові</a:t>
            </a:r>
            <a:r>
              <a:rPr lang="ru-RU" sz="1400" dirty="0"/>
              <a:t> </a:t>
            </a:r>
            <a:r>
              <a:rPr lang="ru-RU" sz="1400" dirty="0" err="1"/>
              <a:t>віддати</a:t>
            </a:r>
            <a:r>
              <a:rPr lang="ru-RU" sz="1400" dirty="0"/>
              <a:t> наказ </a:t>
            </a:r>
            <a:r>
              <a:rPr lang="ru-RU" sz="1400" dirty="0" err="1"/>
              <a:t>затопити</a:t>
            </a:r>
            <a:r>
              <a:rPr lang="ru-RU" sz="1400" dirty="0"/>
              <a:t> </a:t>
            </a:r>
            <a:r>
              <a:rPr lang="ru-RU" sz="1400" dirty="0" err="1"/>
              <a:t>тунелі</a:t>
            </a:r>
            <a:r>
              <a:rPr lang="ru-RU" sz="1400" dirty="0"/>
              <a:t> метро, коли </a:t>
            </a:r>
            <a:r>
              <a:rPr lang="ru-RU" sz="1400" dirty="0" err="1"/>
              <a:t>він</a:t>
            </a:r>
            <a:r>
              <a:rPr lang="ru-RU" sz="1400" dirty="0"/>
              <a:t> </a:t>
            </a:r>
            <a:r>
              <a:rPr lang="ru-RU" sz="1400" dirty="0" err="1"/>
              <a:t>дізнався</a:t>
            </a:r>
            <a:r>
              <a:rPr lang="ru-RU" sz="1400" dirty="0"/>
              <a:t>, </a:t>
            </a:r>
            <a:r>
              <a:rPr lang="ru-RU" sz="1400" dirty="0" err="1"/>
              <a:t>що</a:t>
            </a:r>
            <a:r>
              <a:rPr lang="ru-RU" sz="1400" dirty="0"/>
              <a:t> </a:t>
            </a:r>
            <a:r>
              <a:rPr lang="ru-RU" sz="1400" dirty="0" err="1"/>
              <a:t>туди</a:t>
            </a:r>
            <a:r>
              <a:rPr lang="ru-RU" sz="1400" dirty="0"/>
              <a:t> </a:t>
            </a:r>
            <a:r>
              <a:rPr lang="ru-RU" sz="1400" dirty="0" err="1"/>
              <a:t>спустилися</a:t>
            </a:r>
            <a:r>
              <a:rPr lang="ru-RU" sz="1400" dirty="0"/>
              <a:t> </a:t>
            </a:r>
            <a:r>
              <a:rPr lang="ru-RU" sz="1400" dirty="0" err="1"/>
              <a:t>радянські</a:t>
            </a:r>
            <a:r>
              <a:rPr lang="ru-RU" sz="1400" dirty="0"/>
              <a:t> </a:t>
            </a:r>
            <a:r>
              <a:rPr lang="ru-RU" sz="1400" dirty="0" err="1"/>
              <a:t>солдати</a:t>
            </a:r>
            <a:r>
              <a:rPr lang="ru-RU" sz="1400" dirty="0"/>
              <a:t>. </a:t>
            </a:r>
            <a:r>
              <a:rPr lang="ru-RU" sz="1400" dirty="0" err="1"/>
              <a:t>Виконання</a:t>
            </a:r>
            <a:r>
              <a:rPr lang="ru-RU" sz="1400" dirty="0"/>
              <a:t> наказу </a:t>
            </a:r>
            <a:r>
              <a:rPr lang="ru-RU" sz="1400" dirty="0" err="1"/>
              <a:t>призвело</a:t>
            </a:r>
            <a:r>
              <a:rPr lang="ru-RU" sz="1400" dirty="0"/>
              <a:t> до </a:t>
            </a:r>
            <a:r>
              <a:rPr lang="ru-RU" sz="1400" dirty="0" err="1"/>
              <a:t>загибелі</a:t>
            </a:r>
            <a:r>
              <a:rPr lang="ru-RU" sz="1400" dirty="0"/>
              <a:t> </a:t>
            </a:r>
            <a:r>
              <a:rPr lang="ru-RU" sz="1400" dirty="0" err="1"/>
              <a:t>тисяч</a:t>
            </a:r>
            <a:r>
              <a:rPr lang="ru-RU" sz="1400" dirty="0"/>
              <a:t> людей: </a:t>
            </a:r>
            <a:r>
              <a:rPr lang="ru-RU" sz="1400" dirty="0" err="1"/>
              <a:t>поранених</a:t>
            </a:r>
            <a:r>
              <a:rPr lang="ru-RU" sz="1400" dirty="0"/>
              <a:t> </a:t>
            </a:r>
            <a:r>
              <a:rPr lang="ru-RU" sz="1400" dirty="0" err="1"/>
              <a:t>німецьких</a:t>
            </a:r>
            <a:r>
              <a:rPr lang="ru-RU" sz="1400" dirty="0"/>
              <a:t> </a:t>
            </a:r>
            <a:r>
              <a:rPr lang="ru-RU" sz="1400" dirty="0" err="1"/>
              <a:t>солдатів</a:t>
            </a:r>
            <a:r>
              <a:rPr lang="ru-RU" sz="1400" dirty="0"/>
              <a:t>, </a:t>
            </a:r>
            <a:r>
              <a:rPr lang="ru-RU" sz="1400" dirty="0" err="1"/>
              <a:t>жінок</a:t>
            </a:r>
            <a:r>
              <a:rPr lang="ru-RU" sz="1400" dirty="0"/>
              <a:t> та </a:t>
            </a:r>
            <a:r>
              <a:rPr lang="ru-RU" sz="1400" dirty="0" err="1"/>
              <a:t>дітей</a:t>
            </a:r>
            <a:r>
              <a:rPr lang="ru-RU" sz="1400" dirty="0"/>
              <a:t>, </a:t>
            </a:r>
            <a:r>
              <a:rPr lang="ru-RU" sz="1400" dirty="0" err="1"/>
              <a:t>що</a:t>
            </a:r>
            <a:r>
              <a:rPr lang="ru-RU" sz="1400" dirty="0"/>
              <a:t> там </a:t>
            </a:r>
            <a:r>
              <a:rPr lang="ru-RU" sz="1400" dirty="0" err="1"/>
              <a:t>знаходилися</a:t>
            </a:r>
            <a:r>
              <a:rPr lang="ru-RU" sz="1400" dirty="0"/>
              <a:t>.</a:t>
            </a:r>
          </a:p>
          <a:p>
            <a:r>
              <a:rPr lang="ru-RU" sz="1400" dirty="0"/>
              <a:t>29 </a:t>
            </a:r>
            <a:r>
              <a:rPr lang="ru-RU" sz="1400" dirty="0" err="1"/>
              <a:t>квітня</a:t>
            </a:r>
            <a:r>
              <a:rPr lang="ru-RU" sz="1400" dirty="0"/>
              <a:t>. </a:t>
            </a:r>
            <a:r>
              <a:rPr lang="ru-RU" sz="1400" dirty="0" err="1"/>
              <a:t>Весілля</a:t>
            </a:r>
            <a:r>
              <a:rPr lang="ru-RU" sz="1400" dirty="0"/>
              <a:t> </a:t>
            </a:r>
            <a:r>
              <a:rPr lang="ru-RU" sz="1400" dirty="0" err="1"/>
              <a:t>Гітлера</a:t>
            </a:r>
            <a:r>
              <a:rPr lang="ru-RU" sz="1400" dirty="0"/>
              <a:t> та Браун. У </a:t>
            </a:r>
            <a:r>
              <a:rPr lang="ru-RU" sz="1400" dirty="0" err="1"/>
              <a:t>якості</a:t>
            </a:r>
            <a:r>
              <a:rPr lang="ru-RU" sz="1400" dirty="0"/>
              <a:t> </a:t>
            </a:r>
            <a:r>
              <a:rPr lang="ru-RU" sz="1400" dirty="0" err="1"/>
              <a:t>свідків</a:t>
            </a:r>
            <a:r>
              <a:rPr lang="ru-RU" sz="1400" dirty="0"/>
              <a:t> </a:t>
            </a:r>
            <a:r>
              <a:rPr lang="ru-RU" sz="1400" dirty="0" err="1"/>
              <a:t>виступали</a:t>
            </a:r>
            <a:r>
              <a:rPr lang="ru-RU" sz="1400" dirty="0"/>
              <a:t> </a:t>
            </a:r>
            <a:r>
              <a:rPr lang="ru-RU" sz="1400" dirty="0">
                <a:hlinkClick r:id="rId8" tooltip="Пауль Йозеф Геббельс"/>
              </a:rPr>
              <a:t>Геббельс</a:t>
            </a:r>
            <a:r>
              <a:rPr lang="ru-RU" sz="1400" dirty="0"/>
              <a:t> та </a:t>
            </a:r>
            <a:r>
              <a:rPr lang="ru-RU" sz="1400" dirty="0">
                <a:hlinkClick r:id="rId9" tooltip="Мартін Борман"/>
              </a:rPr>
              <a:t>Борман</a:t>
            </a:r>
            <a:r>
              <a:rPr lang="ru-RU" sz="1400" dirty="0"/>
              <a:t>. Все </a:t>
            </a:r>
            <a:r>
              <a:rPr lang="ru-RU" sz="1400" dirty="0" err="1"/>
              <a:t>відбувалося</a:t>
            </a:r>
            <a:r>
              <a:rPr lang="ru-RU" sz="1400" dirty="0"/>
              <a:t> </a:t>
            </a:r>
            <a:r>
              <a:rPr lang="ru-RU" sz="1400" dirty="0" err="1"/>
              <a:t>відповідно</a:t>
            </a:r>
            <a:r>
              <a:rPr lang="ru-RU" sz="1400" dirty="0"/>
              <a:t> до закону. </a:t>
            </a:r>
            <a:r>
              <a:rPr lang="ru-RU" sz="1400" dirty="0" err="1"/>
              <a:t>Підписали</a:t>
            </a:r>
            <a:r>
              <a:rPr lang="ru-RU" sz="1400" dirty="0"/>
              <a:t> </a:t>
            </a:r>
            <a:r>
              <a:rPr lang="ru-RU" sz="1400" dirty="0" err="1"/>
              <a:t>весільний</a:t>
            </a:r>
            <a:r>
              <a:rPr lang="ru-RU" sz="1400" dirty="0"/>
              <a:t> </a:t>
            </a:r>
            <a:r>
              <a:rPr lang="ru-RU" sz="1400" dirty="0">
                <a:hlinkClick r:id="rId10" tooltip="Контракт"/>
              </a:rPr>
              <a:t>контракт</a:t>
            </a:r>
            <a:r>
              <a:rPr lang="ru-RU" sz="1400" dirty="0"/>
              <a:t> та </a:t>
            </a:r>
            <a:r>
              <a:rPr lang="ru-RU" sz="1400" dirty="0" err="1"/>
              <a:t>повінчалися</a:t>
            </a:r>
            <a:r>
              <a:rPr lang="ru-RU" sz="1400" dirty="0"/>
              <a:t>. </a:t>
            </a:r>
            <a:r>
              <a:rPr lang="ru-RU" sz="1400" dirty="0" err="1"/>
              <a:t>Після</a:t>
            </a:r>
            <a:r>
              <a:rPr lang="ru-RU" sz="1400" dirty="0"/>
              <a:t> невеликого «</a:t>
            </a:r>
            <a:r>
              <a:rPr lang="ru-RU" sz="1400" dirty="0" err="1"/>
              <a:t>святкування</a:t>
            </a:r>
            <a:r>
              <a:rPr lang="ru-RU" sz="1400" dirty="0"/>
              <a:t>» </a:t>
            </a:r>
            <a:r>
              <a:rPr lang="ru-RU" sz="1400" dirty="0" err="1"/>
              <a:t>Гітлер</a:t>
            </a:r>
            <a:r>
              <a:rPr lang="ru-RU" sz="1400" dirty="0"/>
              <a:t> </a:t>
            </a:r>
            <a:r>
              <a:rPr lang="ru-RU" sz="1400" dirty="0" err="1"/>
              <a:t>усамітнився</a:t>
            </a:r>
            <a:r>
              <a:rPr lang="ru-RU" sz="1400" dirty="0"/>
              <a:t>, </a:t>
            </a:r>
            <a:r>
              <a:rPr lang="ru-RU" sz="1400" dirty="0" err="1"/>
              <a:t>аби</a:t>
            </a:r>
            <a:r>
              <a:rPr lang="ru-RU" sz="1400" dirty="0"/>
              <a:t> </a:t>
            </a:r>
            <a:r>
              <a:rPr lang="ru-RU" sz="1400" dirty="0" err="1"/>
              <a:t>скласти</a:t>
            </a:r>
            <a:r>
              <a:rPr lang="ru-RU" sz="1400" dirty="0"/>
              <a:t> </a:t>
            </a:r>
            <a:r>
              <a:rPr lang="ru-RU" sz="1400" dirty="0" err="1">
                <a:hlinkClick r:id="rId11" tooltip="Заповіт"/>
              </a:rPr>
              <a:t>заповіт</a:t>
            </a:r>
            <a:r>
              <a:rPr lang="ru-RU" sz="1400" dirty="0"/>
              <a:t>.</a:t>
            </a:r>
          </a:p>
          <a:p>
            <a:r>
              <a:rPr lang="ru-RU" sz="1400" dirty="0"/>
              <a:t>30 </a:t>
            </a:r>
            <a:r>
              <a:rPr lang="ru-RU" sz="1400" dirty="0" err="1"/>
              <a:t>квітня</a:t>
            </a:r>
            <a:r>
              <a:rPr lang="ru-RU" sz="1400" dirty="0"/>
              <a:t>. </a:t>
            </a:r>
            <a:r>
              <a:rPr lang="ru-RU" sz="1400" dirty="0" err="1"/>
              <a:t>Останній</a:t>
            </a:r>
            <a:r>
              <a:rPr lang="ru-RU" sz="1400" dirty="0"/>
              <a:t> день </a:t>
            </a:r>
            <a:r>
              <a:rPr lang="ru-RU" sz="1400" dirty="0" err="1"/>
              <a:t>Гітлера</a:t>
            </a:r>
            <a:r>
              <a:rPr lang="ru-RU" sz="1400" dirty="0"/>
              <a:t>. </a:t>
            </a:r>
            <a:r>
              <a:rPr lang="ru-RU" sz="1400" dirty="0" err="1"/>
              <a:t>Всі</a:t>
            </a:r>
            <a:r>
              <a:rPr lang="ru-RU" sz="1400" dirty="0"/>
              <a:t> </a:t>
            </a:r>
            <a:r>
              <a:rPr lang="ru-RU" sz="1400" dirty="0" err="1"/>
              <a:t>його</a:t>
            </a:r>
            <a:r>
              <a:rPr lang="ru-RU" sz="1400" dirty="0"/>
              <a:t> </a:t>
            </a:r>
            <a:r>
              <a:rPr lang="ru-RU" sz="1400" dirty="0" err="1"/>
              <a:t>наближені</a:t>
            </a:r>
            <a:r>
              <a:rPr lang="ru-RU" sz="1400" dirty="0"/>
              <a:t> </a:t>
            </a:r>
            <a:r>
              <a:rPr lang="ru-RU" sz="1400" dirty="0" err="1"/>
              <a:t>збираються</a:t>
            </a:r>
            <a:r>
              <a:rPr lang="ru-RU" sz="1400" dirty="0"/>
              <a:t> для </a:t>
            </a:r>
            <a:r>
              <a:rPr lang="ru-RU" sz="1400" dirty="0" err="1"/>
              <a:t>прощання</a:t>
            </a:r>
            <a:r>
              <a:rPr lang="ru-RU" sz="1400" dirty="0"/>
              <a:t>. У сад </a:t>
            </a:r>
            <a:r>
              <a:rPr lang="ru-RU" sz="1400" dirty="0" err="1"/>
              <a:t>канцелярії</a:t>
            </a:r>
            <a:r>
              <a:rPr lang="ru-RU" sz="1400" dirty="0"/>
              <a:t> доставлено 200 </a:t>
            </a:r>
            <a:r>
              <a:rPr lang="ru-RU" sz="1400" dirty="0" err="1"/>
              <a:t>літрів</a:t>
            </a:r>
            <a:r>
              <a:rPr lang="ru-RU" sz="1400" dirty="0"/>
              <a:t> бензину. </a:t>
            </a:r>
            <a:r>
              <a:rPr lang="ru-RU" sz="1400" dirty="0" err="1"/>
              <a:t>Всі</a:t>
            </a:r>
            <a:r>
              <a:rPr lang="ru-RU" sz="1400" dirty="0"/>
              <a:t>, </a:t>
            </a:r>
            <a:r>
              <a:rPr lang="ru-RU" sz="1400" dirty="0" err="1"/>
              <a:t>крім</a:t>
            </a:r>
            <a:r>
              <a:rPr lang="ru-RU" sz="1400" dirty="0"/>
              <a:t> </a:t>
            </a:r>
            <a:r>
              <a:rPr lang="ru-RU" sz="1400" dirty="0" err="1"/>
              <a:t>Гітлера</a:t>
            </a:r>
            <a:r>
              <a:rPr lang="ru-RU" sz="1400" dirty="0"/>
              <a:t> та Браун, </a:t>
            </a:r>
            <a:r>
              <a:rPr lang="ru-RU" sz="1400" dirty="0" err="1"/>
              <a:t>виходять</a:t>
            </a:r>
            <a:r>
              <a:rPr lang="ru-RU" sz="1400" dirty="0"/>
              <a:t> у коридор.</a:t>
            </a:r>
          </a:p>
          <a:p>
            <a:r>
              <a:rPr lang="ru-RU" sz="1400" dirty="0" err="1"/>
              <a:t>Існує</a:t>
            </a:r>
            <a:r>
              <a:rPr lang="ru-RU" sz="1400" dirty="0"/>
              <a:t> </a:t>
            </a:r>
            <a:r>
              <a:rPr lang="ru-RU" sz="1400" dirty="0" err="1"/>
              <a:t>дві</a:t>
            </a:r>
            <a:r>
              <a:rPr lang="ru-RU" sz="1400" dirty="0"/>
              <a:t> </a:t>
            </a:r>
            <a:r>
              <a:rPr lang="ru-RU" sz="1400" dirty="0" err="1"/>
              <a:t>версії</a:t>
            </a:r>
            <a:r>
              <a:rPr lang="ru-RU" sz="1400" dirty="0"/>
              <a:t> </a:t>
            </a:r>
            <a:r>
              <a:rPr lang="ru-RU" sz="1400" dirty="0" err="1"/>
              <a:t>подальших</a:t>
            </a:r>
            <a:r>
              <a:rPr lang="ru-RU" sz="1400" dirty="0"/>
              <a:t> </a:t>
            </a:r>
            <a:r>
              <a:rPr lang="ru-RU" sz="1400" dirty="0" err="1"/>
              <a:t>подій</a:t>
            </a:r>
            <a:r>
              <a:rPr lang="ru-RU" sz="1400" dirty="0"/>
              <a:t>.</a:t>
            </a:r>
          </a:p>
          <a:p>
            <a:r>
              <a:rPr lang="ru-RU" sz="1400" dirty="0" err="1"/>
              <a:t>Зг</a:t>
            </a:r>
            <a:r>
              <a:rPr lang="en-TT" sz="1400" dirty="0" err="1"/>
              <a:t>i</a:t>
            </a:r>
            <a:r>
              <a:rPr lang="ru-RU" sz="1400" dirty="0"/>
              <a:t>дно </a:t>
            </a:r>
            <a:r>
              <a:rPr lang="ru-RU" sz="1400" dirty="0" err="1"/>
              <a:t>з</a:t>
            </a:r>
            <a:r>
              <a:rPr lang="ru-RU" sz="1400" dirty="0"/>
              <a:t> </a:t>
            </a:r>
            <a:r>
              <a:rPr lang="ru-RU" sz="1400" dirty="0" err="1"/>
              <a:t>першою</a:t>
            </a:r>
            <a:r>
              <a:rPr lang="ru-RU" sz="1400" dirty="0"/>
              <a:t>, </a:t>
            </a:r>
            <a:r>
              <a:rPr lang="ru-RU" sz="1400" dirty="0" err="1"/>
              <a:t>заснованою</a:t>
            </a:r>
            <a:r>
              <a:rPr lang="ru-RU" sz="1400" dirty="0"/>
              <a:t> на </a:t>
            </a:r>
            <a:r>
              <a:rPr lang="ru-RU" sz="1400" dirty="0" err="1"/>
              <a:t>свідченнях</a:t>
            </a:r>
            <a:r>
              <a:rPr lang="ru-RU" sz="1400" dirty="0"/>
              <a:t> </a:t>
            </a:r>
            <a:r>
              <a:rPr lang="ru-RU" sz="1400" dirty="0" err="1"/>
              <a:t>особистого</a:t>
            </a:r>
            <a:r>
              <a:rPr lang="ru-RU" sz="1400" dirty="0"/>
              <a:t> камердинера </a:t>
            </a:r>
            <a:r>
              <a:rPr lang="ru-RU" sz="1400" dirty="0" err="1"/>
              <a:t>Гітлера</a:t>
            </a:r>
            <a:r>
              <a:rPr lang="ru-RU" sz="1400" dirty="0"/>
              <a:t>, фюрер </a:t>
            </a:r>
            <a:r>
              <a:rPr lang="ru-RU" sz="1400" dirty="0" err="1"/>
              <a:t>і</a:t>
            </a:r>
            <a:r>
              <a:rPr lang="ru-RU" sz="1400" dirty="0"/>
              <a:t> Браун </a:t>
            </a:r>
            <a:r>
              <a:rPr lang="ru-RU" sz="1400" dirty="0" err="1"/>
              <a:t>вистрілили</a:t>
            </a:r>
            <a:r>
              <a:rPr lang="ru-RU" sz="1400" dirty="0"/>
              <a:t> в себе о 15:30. Коли </a:t>
            </a:r>
            <a:r>
              <a:rPr lang="ru-RU" sz="1400" dirty="0" err="1"/>
              <a:t>Лінге</a:t>
            </a:r>
            <a:r>
              <a:rPr lang="ru-RU" sz="1400" dirty="0"/>
              <a:t> та Борман </a:t>
            </a:r>
            <a:r>
              <a:rPr lang="ru-RU" sz="1400" dirty="0" err="1"/>
              <a:t>увійшли</a:t>
            </a:r>
            <a:r>
              <a:rPr lang="ru-RU" sz="1400" dirty="0"/>
              <a:t> до </a:t>
            </a:r>
            <a:r>
              <a:rPr lang="ru-RU" sz="1400" dirty="0" err="1"/>
              <a:t>кімнати</a:t>
            </a:r>
            <a:r>
              <a:rPr lang="ru-RU" sz="1400" dirty="0"/>
              <a:t>, </a:t>
            </a:r>
            <a:r>
              <a:rPr lang="ru-RU" sz="1400" dirty="0" err="1"/>
              <a:t>Гітлер</a:t>
            </a:r>
            <a:r>
              <a:rPr lang="ru-RU" sz="1400" dirty="0"/>
              <a:t> </a:t>
            </a:r>
            <a:r>
              <a:rPr lang="ru-RU" sz="1400" dirty="0" err="1"/>
              <a:t>сидів</a:t>
            </a:r>
            <a:r>
              <a:rPr lang="ru-RU" sz="1400" dirty="0"/>
              <a:t>, похилившись на </a:t>
            </a:r>
            <a:r>
              <a:rPr lang="ru-RU" sz="1400" dirty="0" err="1"/>
              <a:t>софі</a:t>
            </a:r>
            <a:r>
              <a:rPr lang="ru-RU" sz="1400" dirty="0"/>
              <a:t>, а </a:t>
            </a:r>
            <a:r>
              <a:rPr lang="ru-RU" sz="1400" dirty="0" err="1"/>
              <a:t>з</a:t>
            </a:r>
            <a:r>
              <a:rPr lang="ru-RU" sz="1400" dirty="0"/>
              <a:t> </a:t>
            </a:r>
            <a:r>
              <a:rPr lang="ru-RU" sz="1400" dirty="0" err="1"/>
              <a:t>його</a:t>
            </a:r>
            <a:r>
              <a:rPr lang="ru-RU" sz="1400" dirty="0"/>
              <a:t> </a:t>
            </a:r>
            <a:r>
              <a:rPr lang="ru-RU" sz="1400" dirty="0" err="1"/>
              <a:t>скроні</a:t>
            </a:r>
            <a:r>
              <a:rPr lang="ru-RU" sz="1400" dirty="0"/>
              <a:t> текла кров. Револьвер лежав </a:t>
            </a:r>
            <a:r>
              <a:rPr lang="ru-RU" sz="1400" dirty="0" err="1"/>
              <a:t>поряд</a:t>
            </a:r>
            <a:r>
              <a:rPr lang="ru-RU" sz="1400" dirty="0"/>
              <a:t> на </a:t>
            </a:r>
            <a:r>
              <a:rPr lang="ru-RU" sz="1400" dirty="0" err="1"/>
              <a:t>столі</a:t>
            </a:r>
            <a:r>
              <a:rPr lang="ru-RU" sz="1400" dirty="0"/>
              <a:t>. Мертва </a:t>
            </a:r>
            <a:r>
              <a:rPr lang="ru-RU" sz="1400" dirty="0" err="1"/>
              <a:t>Єва</a:t>
            </a:r>
            <a:r>
              <a:rPr lang="ru-RU" sz="1400" dirty="0"/>
              <a:t> </a:t>
            </a:r>
            <a:r>
              <a:rPr lang="ru-RU" sz="1400" dirty="0" err="1"/>
              <a:t>була</a:t>
            </a:r>
            <a:r>
              <a:rPr lang="ru-RU" sz="1400" dirty="0"/>
              <a:t> в </a:t>
            </a:r>
            <a:r>
              <a:rPr lang="ru-RU" sz="1400" dirty="0" err="1"/>
              <a:t>іншому</a:t>
            </a:r>
            <a:r>
              <a:rPr lang="ru-RU" sz="1400" dirty="0"/>
              <a:t> кутку </a:t>
            </a:r>
            <a:r>
              <a:rPr lang="ru-RU" sz="1400" dirty="0" err="1"/>
              <a:t>софи</a:t>
            </a:r>
            <a:r>
              <a:rPr lang="ru-RU" sz="1400" dirty="0"/>
              <a:t>. </a:t>
            </a:r>
            <a:r>
              <a:rPr lang="ru-RU" sz="1400" dirty="0" err="1"/>
              <a:t>Свій</a:t>
            </a:r>
            <a:r>
              <a:rPr lang="ru-RU" sz="1400" dirty="0"/>
              <a:t> револьвер вона впустила на </a:t>
            </a:r>
            <a:r>
              <a:rPr lang="ru-RU" sz="1400" dirty="0" err="1"/>
              <a:t>підлогу</a:t>
            </a:r>
            <a:r>
              <a:rPr lang="ru-RU" sz="1400" dirty="0"/>
              <a:t>.</a:t>
            </a:r>
          </a:p>
          <a:p>
            <a:r>
              <a:rPr lang="ru-RU" sz="1400" dirty="0" err="1"/>
              <a:t>Інша</a:t>
            </a:r>
            <a:r>
              <a:rPr lang="ru-RU" sz="1400" dirty="0"/>
              <a:t> </a:t>
            </a:r>
            <a:r>
              <a:rPr lang="ru-RU" sz="1400" dirty="0" err="1"/>
              <a:t>версія</a:t>
            </a:r>
            <a:r>
              <a:rPr lang="ru-RU" sz="1400" dirty="0"/>
              <a:t> (</a:t>
            </a:r>
            <a:r>
              <a:rPr lang="ru-RU" sz="1400" dirty="0" err="1"/>
              <a:t>прийнята</a:t>
            </a:r>
            <a:r>
              <a:rPr lang="ru-RU" sz="1400" dirty="0"/>
              <a:t> </a:t>
            </a:r>
            <a:r>
              <a:rPr lang="ru-RU" sz="1400" dirty="0" err="1"/>
              <a:t>більшістю</a:t>
            </a:r>
            <a:r>
              <a:rPr lang="ru-RU" sz="1400" dirty="0"/>
              <a:t> </a:t>
            </a:r>
            <a:r>
              <a:rPr lang="ru-RU" sz="1400" dirty="0" err="1"/>
              <a:t>істориків</a:t>
            </a:r>
            <a:r>
              <a:rPr lang="ru-RU" sz="1400" dirty="0"/>
              <a:t>) </a:t>
            </a:r>
            <a:r>
              <a:rPr lang="ru-RU" sz="1400" dirty="0" err="1"/>
              <a:t>наголошує</a:t>
            </a:r>
            <a:r>
              <a:rPr lang="ru-RU" sz="1400" dirty="0"/>
              <a:t>, </a:t>
            </a:r>
            <a:r>
              <a:rPr lang="ru-RU" sz="1400" dirty="0" err="1"/>
              <a:t>що</a:t>
            </a:r>
            <a:r>
              <a:rPr lang="ru-RU" sz="1400" dirty="0"/>
              <a:t> </a:t>
            </a:r>
            <a:r>
              <a:rPr lang="ru-RU" sz="1400" dirty="0" err="1"/>
              <a:t>Гітлер</a:t>
            </a:r>
            <a:r>
              <a:rPr lang="ru-RU" sz="1400" dirty="0"/>
              <a:t> </a:t>
            </a:r>
            <a:r>
              <a:rPr lang="ru-RU" sz="1400" dirty="0" err="1"/>
              <a:t>і</a:t>
            </a:r>
            <a:r>
              <a:rPr lang="ru-RU" sz="1400" dirty="0"/>
              <a:t> </a:t>
            </a:r>
            <a:r>
              <a:rPr lang="ru-RU" sz="1400" dirty="0" err="1"/>
              <a:t>Єва</a:t>
            </a:r>
            <a:r>
              <a:rPr lang="ru-RU" sz="1400" dirty="0"/>
              <a:t> Браун </a:t>
            </a:r>
            <a:r>
              <a:rPr lang="ru-RU" sz="1400" dirty="0" err="1"/>
              <a:t>отруїлися</a:t>
            </a:r>
            <a:r>
              <a:rPr lang="ru-RU" sz="1400" dirty="0"/>
              <a:t> </a:t>
            </a:r>
            <a:r>
              <a:rPr lang="ru-RU" sz="1400" dirty="0" err="1"/>
              <a:t>ціаністим</a:t>
            </a:r>
            <a:r>
              <a:rPr lang="ru-RU" sz="1400" dirty="0"/>
              <a:t> </a:t>
            </a:r>
            <a:r>
              <a:rPr lang="ru-RU" sz="1400" dirty="0" err="1"/>
              <a:t>калієм</a:t>
            </a:r>
            <a:r>
              <a:rPr lang="ru-RU" sz="1400" dirty="0"/>
              <a:t>. Перш </a:t>
            </a:r>
            <a:r>
              <a:rPr lang="ru-RU" sz="1400" dirty="0" err="1"/>
              <a:t>ніж</a:t>
            </a:r>
            <a:r>
              <a:rPr lang="ru-RU" sz="1400" dirty="0"/>
              <a:t> </a:t>
            </a:r>
            <a:r>
              <a:rPr lang="ru-RU" sz="1400" dirty="0" err="1"/>
              <a:t>померти</a:t>
            </a:r>
            <a:r>
              <a:rPr lang="ru-RU" sz="1400" dirty="0"/>
              <a:t>, </a:t>
            </a:r>
            <a:r>
              <a:rPr lang="ru-RU" sz="1400" dirty="0" err="1"/>
              <a:t>Гітлер</a:t>
            </a:r>
            <a:r>
              <a:rPr lang="ru-RU" sz="1400" dirty="0"/>
              <a:t> </a:t>
            </a:r>
            <a:r>
              <a:rPr lang="ru-RU" sz="1400" dirty="0" err="1"/>
              <a:t>отруїв</a:t>
            </a:r>
            <a:r>
              <a:rPr lang="ru-RU" sz="1400" dirty="0"/>
              <a:t> </a:t>
            </a:r>
            <a:r>
              <a:rPr lang="ru-RU" sz="1400" dirty="0" err="1"/>
              <a:t>двох</a:t>
            </a:r>
            <a:r>
              <a:rPr lang="ru-RU" sz="1400" dirty="0"/>
              <a:t> </a:t>
            </a:r>
            <a:r>
              <a:rPr lang="ru-RU" sz="1400" dirty="0" err="1"/>
              <a:t>своїх</a:t>
            </a:r>
            <a:r>
              <a:rPr lang="ru-RU" sz="1400" dirty="0"/>
              <a:t> собак.</a:t>
            </a:r>
          </a:p>
          <a:p>
            <a:r>
              <a:rPr lang="ru-RU" sz="1400" dirty="0"/>
              <a:t>За наказом Бормана </a:t>
            </a:r>
            <a:r>
              <a:rPr lang="ru-RU" sz="1400" dirty="0" err="1"/>
              <a:t>тіла</a:t>
            </a:r>
            <a:r>
              <a:rPr lang="ru-RU" sz="1400" dirty="0"/>
              <a:t> </a:t>
            </a:r>
            <a:r>
              <a:rPr lang="ru-RU" sz="1400" dirty="0" err="1"/>
              <a:t>були</a:t>
            </a:r>
            <a:r>
              <a:rPr lang="ru-RU" sz="1400" dirty="0"/>
              <a:t> </a:t>
            </a:r>
            <a:r>
              <a:rPr lang="ru-RU" sz="1400" dirty="0" err="1"/>
              <a:t>загорнуті</a:t>
            </a:r>
            <a:r>
              <a:rPr lang="ru-RU" sz="1400" dirty="0"/>
              <a:t> у </a:t>
            </a:r>
            <a:r>
              <a:rPr lang="ru-RU" sz="1400" dirty="0" err="1"/>
              <a:t>ковдри</a:t>
            </a:r>
            <a:r>
              <a:rPr lang="ru-RU" sz="1400" dirty="0"/>
              <a:t>, </a:t>
            </a:r>
            <a:r>
              <a:rPr lang="ru-RU" sz="1400" dirty="0" err="1"/>
              <a:t>винесені</a:t>
            </a:r>
            <a:r>
              <a:rPr lang="ru-RU" sz="1400" dirty="0"/>
              <a:t> </a:t>
            </a:r>
            <a:r>
              <a:rPr lang="ru-RU" sz="1400" dirty="0" err="1"/>
              <a:t>у</a:t>
            </a:r>
            <a:r>
              <a:rPr lang="ru-RU" sz="1400" dirty="0"/>
              <a:t> сад, </a:t>
            </a:r>
            <a:r>
              <a:rPr lang="ru-RU" sz="1400" dirty="0" err="1"/>
              <a:t>политі</a:t>
            </a:r>
            <a:r>
              <a:rPr lang="ru-RU" sz="1400" dirty="0"/>
              <a:t> бензином та </a:t>
            </a:r>
            <a:r>
              <a:rPr lang="ru-RU" sz="1400" dirty="0" err="1"/>
              <a:t>спалені</a:t>
            </a:r>
            <a:r>
              <a:rPr lang="ru-RU" sz="1400" dirty="0"/>
              <a:t>. </a:t>
            </a:r>
            <a:r>
              <a:rPr lang="ru-RU" sz="1400" dirty="0" err="1"/>
              <a:t>Тіла</a:t>
            </a:r>
            <a:r>
              <a:rPr lang="ru-RU" sz="1400" dirty="0"/>
              <a:t> </a:t>
            </a:r>
            <a:r>
              <a:rPr lang="ru-RU" sz="1400" dirty="0" err="1"/>
              <a:t>горіли</a:t>
            </a:r>
            <a:r>
              <a:rPr lang="ru-RU" sz="1400" dirty="0"/>
              <a:t> погано, </a:t>
            </a:r>
            <a:r>
              <a:rPr lang="ru-RU" sz="1400" dirty="0" err="1"/>
              <a:t>і</a:t>
            </a:r>
            <a:r>
              <a:rPr lang="ru-RU" sz="1400" dirty="0"/>
              <a:t> тому все ж таки </a:t>
            </a:r>
            <a:r>
              <a:rPr lang="ru-RU" sz="1400" dirty="0" err="1"/>
              <a:t>напівспалені</a:t>
            </a:r>
            <a:r>
              <a:rPr lang="ru-RU" sz="1400" dirty="0"/>
              <a:t> </a:t>
            </a:r>
            <a:r>
              <a:rPr lang="ru-RU" sz="1400" dirty="0" err="1"/>
              <a:t>трупи</a:t>
            </a:r>
            <a:r>
              <a:rPr lang="ru-RU" sz="1400" dirty="0"/>
              <a:t> </a:t>
            </a:r>
            <a:r>
              <a:rPr lang="ru-RU" sz="1400" dirty="0" err="1"/>
              <a:t>ессівцям</a:t>
            </a:r>
            <a:r>
              <a:rPr lang="ru-RU" sz="1400" dirty="0"/>
              <a:t> </a:t>
            </a:r>
            <a:r>
              <a:rPr lang="ru-RU" sz="1400" dirty="0" err="1"/>
              <a:t>довелося</a:t>
            </a:r>
            <a:r>
              <a:rPr lang="ru-RU" sz="1400" dirty="0"/>
              <a:t> </a:t>
            </a:r>
            <a:r>
              <a:rPr lang="ru-RU" sz="1400" dirty="0" err="1"/>
              <a:t>закопати</a:t>
            </a:r>
            <a:r>
              <a:rPr lang="ru-RU" sz="1400" dirty="0"/>
              <a:t>.</a:t>
            </a:r>
          </a:p>
          <a:p>
            <a:r>
              <a:rPr lang="ru-RU" sz="1400" dirty="0" err="1"/>
              <a:t>Пізніше</a:t>
            </a:r>
            <a:r>
              <a:rPr lang="ru-RU" sz="1400" dirty="0"/>
              <a:t> </a:t>
            </a:r>
            <a:r>
              <a:rPr lang="ru-RU" sz="1400" dirty="0" err="1"/>
              <a:t>тіла</a:t>
            </a:r>
            <a:r>
              <a:rPr lang="ru-RU" sz="1400" dirty="0"/>
              <a:t> </a:t>
            </a:r>
            <a:r>
              <a:rPr lang="ru-RU" sz="1400" dirty="0" err="1"/>
              <a:t>були</a:t>
            </a:r>
            <a:r>
              <a:rPr lang="ru-RU" sz="1400" dirty="0"/>
              <a:t> </a:t>
            </a:r>
            <a:r>
              <a:rPr lang="ru-RU" sz="1400" dirty="0" err="1"/>
              <a:t>знайдені</a:t>
            </a:r>
            <a:r>
              <a:rPr lang="ru-RU" sz="1400" dirty="0"/>
              <a:t> </a:t>
            </a:r>
            <a:r>
              <a:rPr lang="ru-RU" sz="1400" dirty="0" err="1"/>
              <a:t>червоноармійцями</a:t>
            </a:r>
            <a:r>
              <a:rPr lang="ru-RU" sz="1400" dirty="0"/>
              <a:t> та </a:t>
            </a:r>
            <a:r>
              <a:rPr lang="ru-RU" sz="1400" dirty="0" err="1"/>
              <a:t>кремовані</a:t>
            </a:r>
            <a:r>
              <a:rPr lang="ru-RU" sz="1400" dirty="0"/>
              <a:t>. Прах </a:t>
            </a:r>
            <a:r>
              <a:rPr lang="ru-RU" sz="1400" dirty="0" err="1"/>
              <a:t>розвіяли</a:t>
            </a:r>
            <a:r>
              <a:rPr lang="ru-RU" sz="1400" dirty="0"/>
              <a:t> над </a:t>
            </a:r>
            <a:r>
              <a:rPr lang="ru-RU" sz="1400" dirty="0" err="1">
                <a:hlinkClick r:id="rId12" tooltip="Ельба"/>
              </a:rPr>
              <a:t>Ельбою</a:t>
            </a:r>
            <a:r>
              <a:rPr lang="ru-RU" sz="1400" dirty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39552" y="332656"/>
            <a:ext cx="8208912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err="1"/>
              <a:t>Основні</a:t>
            </a:r>
            <a:r>
              <a:rPr lang="ru-RU" dirty="0"/>
              <a:t> засади </a:t>
            </a:r>
            <a:r>
              <a:rPr lang="ru-RU" dirty="0" err="1"/>
              <a:t>ідеології</a:t>
            </a:r>
            <a:r>
              <a:rPr lang="ru-RU" dirty="0"/>
              <a:t> </a:t>
            </a:r>
            <a:r>
              <a:rPr lang="ru-RU" dirty="0" err="1"/>
              <a:t>Гітлера</a:t>
            </a:r>
            <a:r>
              <a:rPr lang="ru-RU" dirty="0"/>
              <a:t> </a:t>
            </a:r>
            <a:r>
              <a:rPr lang="ru-RU" dirty="0" err="1"/>
              <a:t>він</a:t>
            </a:r>
            <a:r>
              <a:rPr lang="ru-RU" dirty="0"/>
              <a:t> описав у </a:t>
            </a:r>
            <a:r>
              <a:rPr lang="ru-RU" dirty="0" err="1"/>
              <a:t>автобіографічній</a:t>
            </a:r>
            <a:r>
              <a:rPr lang="ru-RU" dirty="0"/>
              <a:t> </a:t>
            </a:r>
            <a:r>
              <a:rPr lang="ru-RU" dirty="0" err="1"/>
              <a:t>книзі</a:t>
            </a:r>
            <a:r>
              <a:rPr lang="ru-RU" dirty="0"/>
              <a:t> 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2" tooltip="Майн кампф"/>
              </a:rPr>
              <a:t>«Майн </a:t>
            </a:r>
            <a:r>
              <a:rPr lang="ru-RU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2" tooltip="Майн кампф"/>
              </a:rPr>
              <a:t>кампф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2" tooltip="Майн кампф"/>
              </a:rPr>
              <a:t>»</a:t>
            </a:r>
            <a:r>
              <a:rPr lang="ru-RU" dirty="0"/>
              <a:t> (</a:t>
            </a:r>
            <a:r>
              <a:rPr lang="ru-RU" dirty="0" err="1">
                <a:hlinkClick r:id="rId3" tooltip="Німецька мова"/>
              </a:rPr>
              <a:t>нім</a:t>
            </a:r>
            <a:r>
              <a:rPr lang="ru-RU" dirty="0">
                <a:hlinkClick r:id="rId3" tooltip="Німецька мова"/>
              </a:rPr>
              <a:t>.</a:t>
            </a:r>
            <a:r>
              <a:rPr lang="ru-RU" dirty="0"/>
              <a:t> </a:t>
            </a:r>
            <a:r>
              <a:rPr lang="ru-RU" i="1" dirty="0"/>
              <a:t>«</a:t>
            </a:r>
            <a:r>
              <a:rPr lang="en-TT" i="1" dirty="0"/>
              <a:t>Mein </a:t>
            </a:r>
            <a:r>
              <a:rPr lang="en-TT" i="1" dirty="0" err="1"/>
              <a:t>Kampf</a:t>
            </a:r>
            <a:r>
              <a:rPr lang="en-TT" i="1" dirty="0"/>
              <a:t>»</a:t>
            </a:r>
            <a:r>
              <a:rPr lang="en-TT" dirty="0"/>
              <a:t> — «</a:t>
            </a:r>
            <a:r>
              <a:rPr lang="ru-RU" dirty="0"/>
              <a:t>Моя </a:t>
            </a:r>
            <a:r>
              <a:rPr lang="ru-RU" dirty="0" err="1"/>
              <a:t>Боротьба</a:t>
            </a:r>
            <a:r>
              <a:rPr lang="ru-RU" dirty="0"/>
              <a:t>»). В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основі</a:t>
            </a:r>
            <a:r>
              <a:rPr lang="ru-RU" dirty="0"/>
              <a:t> лежали </a:t>
            </a:r>
            <a:r>
              <a:rPr lang="ru-RU" dirty="0" err="1"/>
              <a:t>ідеї</a:t>
            </a:r>
            <a:r>
              <a:rPr lang="ru-RU" dirty="0"/>
              <a:t> </a:t>
            </a:r>
            <a:r>
              <a:rPr lang="ru-RU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4" tooltip="Шовінізм"/>
              </a:rPr>
              <a:t>шовінізму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 </a:t>
            </a:r>
            <a:r>
              <a:rPr lang="ru-RU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5" tooltip="Соціалізм"/>
              </a:rPr>
              <a:t>соціалізму</a:t>
            </a:r>
            <a:r>
              <a:rPr lang="ru-RU" dirty="0"/>
              <a:t> та </a:t>
            </a:r>
            <a:r>
              <a:rPr lang="ru-RU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6" tooltip="Антисемітизм"/>
              </a:rPr>
              <a:t>антисемітизму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</a:t>
            </a:r>
            <a:r>
              <a:rPr lang="ru-RU" dirty="0"/>
              <a:t> </a:t>
            </a:r>
            <a:r>
              <a:rPr lang="ru-RU" dirty="0" err="1"/>
              <a:t>увібрані</a:t>
            </a:r>
            <a:r>
              <a:rPr lang="ru-RU" dirty="0"/>
              <a:t> ним </a:t>
            </a:r>
            <a:r>
              <a:rPr lang="ru-RU" dirty="0" err="1"/>
              <a:t>від</a:t>
            </a:r>
            <a:r>
              <a:rPr lang="ru-RU" dirty="0"/>
              <a:t> низки </a:t>
            </a:r>
            <a:r>
              <a:rPr lang="ru-RU" dirty="0" err="1"/>
              <a:t>австрійських</a:t>
            </a:r>
            <a:r>
              <a:rPr lang="ru-RU" dirty="0"/>
              <a:t> </a:t>
            </a:r>
            <a:r>
              <a:rPr lang="ru-RU" dirty="0" err="1"/>
              <a:t>ідеологів</a:t>
            </a:r>
            <a:r>
              <a:rPr lang="ru-RU" dirty="0"/>
              <a:t>: 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7" tooltip="Георг фон Шенерер (ще не написана)"/>
              </a:rPr>
              <a:t>Георга фон </a:t>
            </a:r>
            <a:r>
              <a:rPr lang="ru-RU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7" tooltip="Георг фон Шенерер (ще не написана)"/>
              </a:rPr>
              <a:t>Шенерера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 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8" tooltip="Карл Люгер"/>
              </a:rPr>
              <a:t>Карла </a:t>
            </a:r>
            <a:r>
              <a:rPr lang="ru-RU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8" tooltip="Карл Люгер"/>
              </a:rPr>
              <a:t>Люгера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 </a:t>
            </a:r>
            <a:r>
              <a:rPr lang="ru-RU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9" tooltip="Ріхард Вагнер"/>
              </a:rPr>
              <a:t>Ріхарда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9" tooltip="Ріхард Вагнер"/>
              </a:rPr>
              <a:t> Вагнера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r>
              <a:rPr lang="ru-RU" dirty="0"/>
              <a:t>Перший </a:t>
            </a:r>
            <a:r>
              <a:rPr lang="ru-RU" dirty="0" err="1"/>
              <a:t>з</a:t>
            </a:r>
            <a:r>
              <a:rPr lang="ru-RU" dirty="0"/>
              <a:t> них </a:t>
            </a:r>
            <a:r>
              <a:rPr lang="ru-RU" dirty="0" err="1"/>
              <a:t>був</a:t>
            </a:r>
            <a:r>
              <a:rPr lang="ru-RU" dirty="0"/>
              <a:t> </a:t>
            </a:r>
            <a:r>
              <a:rPr lang="ru-RU" dirty="0" err="1"/>
              <a:t>ідеологом</a:t>
            </a:r>
            <a:r>
              <a:rPr lang="ru-RU" dirty="0"/>
              <a:t> </a:t>
            </a:r>
            <a:r>
              <a:rPr lang="ru-RU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10" tooltip="Пангерманізм"/>
              </a:rPr>
              <a:t>пангерманізму</a:t>
            </a:r>
            <a:r>
              <a:rPr lang="ru-RU" dirty="0"/>
              <a:t>, </a:t>
            </a:r>
            <a:r>
              <a:rPr lang="ru-RU" dirty="0" err="1"/>
              <a:t>який</a:t>
            </a:r>
            <a:r>
              <a:rPr lang="ru-RU" dirty="0"/>
              <a:t> </a:t>
            </a:r>
            <a:r>
              <a:rPr lang="ru-RU" dirty="0" err="1"/>
              <a:t>прагнув</a:t>
            </a:r>
            <a:r>
              <a:rPr lang="ru-RU" dirty="0"/>
              <a:t> </a:t>
            </a:r>
            <a:r>
              <a:rPr lang="ru-RU" dirty="0" err="1"/>
              <a:t>воз'єднання</a:t>
            </a:r>
            <a:r>
              <a:rPr lang="ru-RU" dirty="0"/>
              <a:t> </a:t>
            </a:r>
            <a:r>
              <a:rPr lang="ru-RU" dirty="0" err="1"/>
              <a:t>Німеччини</a:t>
            </a:r>
            <a:r>
              <a:rPr lang="ru-RU" dirty="0"/>
              <a:t> </a:t>
            </a:r>
            <a:r>
              <a:rPr lang="ru-RU" dirty="0" err="1"/>
              <a:t>з</a:t>
            </a:r>
            <a:r>
              <a:rPr lang="ru-RU" dirty="0"/>
              <a:t> </a:t>
            </a:r>
            <a:r>
              <a:rPr lang="ru-RU" dirty="0" err="1"/>
              <a:t>Австрією</a:t>
            </a:r>
            <a:r>
              <a:rPr lang="ru-RU" dirty="0"/>
              <a:t>. На </a:t>
            </a:r>
            <a:r>
              <a:rPr lang="ru-RU" dirty="0" err="1"/>
              <a:t>його</a:t>
            </a:r>
            <a:r>
              <a:rPr lang="ru-RU" dirty="0"/>
              <a:t> погляди </a:t>
            </a:r>
            <a:r>
              <a:rPr lang="ru-RU" dirty="0" err="1"/>
              <a:t>впливали</a:t>
            </a:r>
            <a:r>
              <a:rPr lang="ru-RU" dirty="0"/>
              <a:t> </a:t>
            </a:r>
            <a:r>
              <a:rPr lang="ru-RU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11" tooltip="Католицька церква"/>
              </a:rPr>
              <a:t>католицька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11" tooltip="Католицька церква"/>
              </a:rPr>
              <a:t> </a:t>
            </a:r>
            <a:r>
              <a:rPr lang="ru-RU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11" tooltip="Католицька церква"/>
              </a:rPr>
              <a:t>церква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та </a:t>
            </a:r>
            <a:r>
              <a:rPr lang="ru-RU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12" tooltip="Євреї"/>
              </a:rPr>
              <a:t>євреї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r>
              <a:rPr lang="ru-RU" dirty="0"/>
              <a:t> На думку фон </a:t>
            </a:r>
            <a:r>
              <a:rPr lang="ru-RU" dirty="0" err="1"/>
              <a:t>Шенерера</a:t>
            </a:r>
            <a:r>
              <a:rPr lang="ru-RU" dirty="0"/>
              <a:t>, «</a:t>
            </a:r>
            <a:r>
              <a:rPr lang="ru-RU" dirty="0" err="1"/>
              <a:t>порочність</a:t>
            </a:r>
            <a:r>
              <a:rPr lang="ru-RU" dirty="0"/>
              <a:t>» </a:t>
            </a:r>
            <a:r>
              <a:rPr lang="ru-RU" dirty="0" err="1"/>
              <a:t>останніх</a:t>
            </a:r>
            <a:r>
              <a:rPr lang="ru-RU" dirty="0"/>
              <a:t> </a:t>
            </a:r>
            <a:r>
              <a:rPr lang="ru-RU" dirty="0" err="1"/>
              <a:t>полягає</a:t>
            </a:r>
            <a:r>
              <a:rPr lang="ru-RU" dirty="0"/>
              <a:t> у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крові</a:t>
            </a:r>
            <a:r>
              <a:rPr lang="ru-RU" dirty="0"/>
              <a:t>, а тому </a:t>
            </a:r>
            <a:r>
              <a:rPr lang="ru-RU" dirty="0" err="1"/>
              <a:t>євреїв</a:t>
            </a:r>
            <a:r>
              <a:rPr lang="ru-RU" dirty="0"/>
              <a:t> просто треба </a:t>
            </a:r>
            <a:r>
              <a:rPr lang="ru-RU" dirty="0" err="1"/>
              <a:t>винищувати</a:t>
            </a:r>
            <a:r>
              <a:rPr lang="ru-RU" dirty="0"/>
              <a:t> як 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13" tooltip="Зараза"/>
              </a:rPr>
              <a:t>заразу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 </a:t>
            </a:r>
            <a:r>
              <a:rPr lang="ru-RU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14" tooltip="Слов'яни"/>
              </a:rPr>
              <a:t>Слов'яни</a:t>
            </a:r>
            <a:r>
              <a:rPr lang="ru-RU" dirty="0"/>
              <a:t>, за </a:t>
            </a:r>
            <a:r>
              <a:rPr lang="ru-RU" dirty="0" err="1"/>
              <a:t>переконаннями</a:t>
            </a:r>
            <a:r>
              <a:rPr lang="ru-RU" dirty="0"/>
              <a:t> </a:t>
            </a:r>
            <a:r>
              <a:rPr lang="ru-RU" dirty="0" err="1"/>
              <a:t>Гітлера</a:t>
            </a:r>
            <a:r>
              <a:rPr lang="ru-RU" dirty="0"/>
              <a:t>,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вважалися</a:t>
            </a:r>
            <a:r>
              <a:rPr lang="ru-RU" dirty="0"/>
              <a:t> «</a:t>
            </a:r>
            <a:r>
              <a:rPr lang="ru-RU" dirty="0" err="1"/>
              <a:t>недолюдьми</a:t>
            </a:r>
            <a:r>
              <a:rPr lang="ru-RU" dirty="0"/>
              <a:t>» (</a:t>
            </a:r>
            <a:r>
              <a:rPr lang="ru-RU" dirty="0" err="1">
                <a:hlinkClick r:id="rId3" tooltip="Німецька мова"/>
              </a:rPr>
              <a:t>нім</a:t>
            </a:r>
            <a:r>
              <a:rPr lang="ru-RU" dirty="0">
                <a:hlinkClick r:id="rId3" tooltip="Німецька мова"/>
              </a:rPr>
              <a:t>.</a:t>
            </a:r>
            <a:r>
              <a:rPr lang="ru-RU" dirty="0"/>
              <a:t> </a:t>
            </a:r>
            <a:r>
              <a:rPr lang="en-TT" i="1" dirty="0" err="1"/>
              <a:t>Untermensch</a:t>
            </a:r>
            <a:r>
              <a:rPr lang="en-TT" dirty="0"/>
              <a:t>), </a:t>
            </a:r>
            <a:r>
              <a:rPr lang="ru-RU" dirty="0"/>
              <a:t>а тому </a:t>
            </a:r>
            <a:r>
              <a:rPr lang="ru-RU" dirty="0" err="1"/>
              <a:t>мали</a:t>
            </a:r>
            <a:r>
              <a:rPr lang="ru-RU" dirty="0"/>
              <a:t> б бути </a:t>
            </a:r>
            <a:r>
              <a:rPr lang="ru-RU" dirty="0" err="1"/>
              <a:t>знищені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перетворені</a:t>
            </a:r>
            <a:r>
              <a:rPr lang="ru-RU" dirty="0"/>
              <a:t> на </a:t>
            </a:r>
            <a:r>
              <a:rPr lang="ru-RU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15" tooltip="Раб"/>
              </a:rPr>
              <a:t>рабів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51520" y="404664"/>
            <a:ext cx="8712968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err="1"/>
              <a:t>Відповідно</a:t>
            </a:r>
            <a:r>
              <a:rPr lang="ru-RU" dirty="0"/>
              <a:t> до </a:t>
            </a:r>
            <a:r>
              <a:rPr lang="ru-RU" dirty="0" err="1"/>
              <a:t>більшості</a:t>
            </a:r>
            <a:r>
              <a:rPr lang="ru-RU" dirty="0"/>
              <a:t> </a:t>
            </a:r>
            <a:r>
              <a:rPr lang="ru-RU" dirty="0" err="1"/>
              <a:t>біографів</a:t>
            </a:r>
            <a:r>
              <a:rPr lang="ru-RU" dirty="0"/>
              <a:t>, </a:t>
            </a:r>
            <a:r>
              <a:rPr lang="ru-RU" dirty="0" err="1"/>
              <a:t>Гітлер</a:t>
            </a:r>
            <a:r>
              <a:rPr lang="ru-RU" dirty="0"/>
              <a:t> </a:t>
            </a:r>
            <a:r>
              <a:rPr lang="ru-RU" dirty="0" err="1"/>
              <a:t>був</a:t>
            </a:r>
            <a:r>
              <a:rPr lang="ru-RU" dirty="0"/>
              <a:t> </a:t>
            </a:r>
            <a:r>
              <a:rPr lang="ru-RU" dirty="0" err="1"/>
              <a:t>вегетаріанцем</a:t>
            </a:r>
            <a:r>
              <a:rPr lang="ru-RU" dirty="0"/>
              <a:t> </a:t>
            </a:r>
            <a:r>
              <a:rPr lang="ru-RU" dirty="0" err="1"/>
              <a:t>з</a:t>
            </a:r>
            <a:r>
              <a:rPr lang="ru-RU" dirty="0"/>
              <a:t> 1931 року (</a:t>
            </a:r>
            <a:r>
              <a:rPr lang="ru-RU" dirty="0" err="1"/>
              <a:t>з</a:t>
            </a:r>
            <a:r>
              <a:rPr lang="ru-RU" dirty="0"/>
              <a:t> моменту </a:t>
            </a:r>
            <a:r>
              <a:rPr lang="ru-RU" dirty="0" err="1"/>
              <a:t>самогубства</a:t>
            </a:r>
            <a:r>
              <a:rPr lang="ru-RU" dirty="0"/>
              <a:t> </a:t>
            </a:r>
            <a:r>
              <a:rPr lang="ru-RU" dirty="0" err="1">
                <a:hlinkClick r:id="rId2" tooltip="Гелі Раубаль (ще не написана)"/>
              </a:rPr>
              <a:t>Гелі</a:t>
            </a:r>
            <a:r>
              <a:rPr lang="ru-RU" dirty="0">
                <a:hlinkClick r:id="rId2" tooltip="Гелі Раубаль (ще не написана)"/>
              </a:rPr>
              <a:t> </a:t>
            </a:r>
            <a:r>
              <a:rPr lang="ru-RU" dirty="0" err="1">
                <a:hlinkClick r:id="rId2" tooltip="Гелі Раубаль (ще не написана)"/>
              </a:rPr>
              <a:t>Раубаль</a:t>
            </a:r>
            <a:r>
              <a:rPr lang="ru-RU" dirty="0"/>
              <a:t>) до </a:t>
            </a:r>
            <a:r>
              <a:rPr lang="ru-RU" dirty="0" err="1"/>
              <a:t>самої</a:t>
            </a:r>
            <a:r>
              <a:rPr lang="ru-RU" dirty="0"/>
              <a:t> </a:t>
            </a:r>
            <a:r>
              <a:rPr lang="ru-RU" dirty="0" err="1"/>
              <a:t>смерті</a:t>
            </a:r>
            <a:r>
              <a:rPr lang="ru-RU" dirty="0"/>
              <a:t> в 1945 </a:t>
            </a:r>
            <a:r>
              <a:rPr lang="ru-RU" dirty="0" err="1"/>
              <a:t>році</a:t>
            </a:r>
            <a:r>
              <a:rPr lang="ru-RU" dirty="0"/>
              <a:t>. </a:t>
            </a:r>
            <a:r>
              <a:rPr lang="ru-RU" dirty="0" err="1"/>
              <a:t>Деякі</a:t>
            </a:r>
            <a:r>
              <a:rPr lang="ru-RU" dirty="0"/>
              <a:t> </a:t>
            </a:r>
            <a:r>
              <a:rPr lang="ru-RU" dirty="0" err="1"/>
              <a:t>автори</a:t>
            </a:r>
            <a:r>
              <a:rPr lang="ru-RU" dirty="0"/>
              <a:t> </a:t>
            </a:r>
            <a:r>
              <a:rPr lang="ru-RU" dirty="0" err="1"/>
              <a:t>стверджують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Гітлер</a:t>
            </a:r>
            <a:r>
              <a:rPr lang="ru-RU" dirty="0"/>
              <a:t> </a:t>
            </a:r>
            <a:r>
              <a:rPr lang="ru-RU" dirty="0" err="1"/>
              <a:t>лише</a:t>
            </a:r>
            <a:r>
              <a:rPr lang="ru-RU" dirty="0"/>
              <a:t> </a:t>
            </a:r>
            <a:r>
              <a:rPr lang="ru-RU" dirty="0" err="1"/>
              <a:t>обмежував</a:t>
            </a:r>
            <a:r>
              <a:rPr lang="ru-RU" dirty="0"/>
              <a:t> себе у </a:t>
            </a:r>
            <a:r>
              <a:rPr lang="ru-RU" dirty="0" err="1"/>
              <a:t>вживанні</a:t>
            </a:r>
            <a:r>
              <a:rPr lang="ru-RU" dirty="0"/>
              <a:t> </a:t>
            </a:r>
            <a:r>
              <a:rPr lang="ru-RU" dirty="0" err="1"/>
              <a:t>м'яса</a:t>
            </a:r>
            <a:r>
              <a:rPr lang="ru-RU" dirty="0"/>
              <a:t>. </a:t>
            </a:r>
            <a:r>
              <a:rPr lang="ru-RU" dirty="0" err="1"/>
              <a:t>Він</a:t>
            </a:r>
            <a:r>
              <a:rPr lang="ru-RU" dirty="0"/>
              <a:t> </a:t>
            </a:r>
            <a:r>
              <a:rPr lang="ru-RU" dirty="0" err="1"/>
              <a:t>також</a:t>
            </a:r>
            <a:r>
              <a:rPr lang="ru-RU" dirty="0"/>
              <a:t> негативно </a:t>
            </a:r>
            <a:r>
              <a:rPr lang="ru-RU" dirty="0" err="1"/>
              <a:t>ставився</a:t>
            </a:r>
            <a:r>
              <a:rPr lang="ru-RU" dirty="0"/>
              <a:t> до </a:t>
            </a:r>
            <a:r>
              <a:rPr lang="ru-RU" dirty="0" err="1"/>
              <a:t>куріння</a:t>
            </a:r>
            <a:r>
              <a:rPr lang="ru-RU" dirty="0"/>
              <a:t>, у </a:t>
            </a:r>
            <a:r>
              <a:rPr lang="ru-RU" dirty="0" err="1"/>
              <a:t>нацистській</a:t>
            </a:r>
            <a:r>
              <a:rPr lang="ru-RU" dirty="0"/>
              <a:t> </a:t>
            </a:r>
            <a:r>
              <a:rPr lang="ru-RU" dirty="0" err="1"/>
              <a:t>Німеччині</a:t>
            </a:r>
            <a:r>
              <a:rPr lang="ru-RU" dirty="0"/>
              <a:t> </a:t>
            </a:r>
            <a:r>
              <a:rPr lang="ru-RU" dirty="0" err="1"/>
              <a:t>була</a:t>
            </a:r>
            <a:r>
              <a:rPr lang="ru-RU" dirty="0"/>
              <a:t> </a:t>
            </a:r>
            <a:r>
              <a:rPr lang="ru-RU" dirty="0" err="1"/>
              <a:t>розгорнута</a:t>
            </a:r>
            <a:r>
              <a:rPr lang="ru-RU" dirty="0"/>
              <a:t> </a:t>
            </a:r>
            <a:r>
              <a:rPr lang="ru-RU" dirty="0" err="1"/>
              <a:t>боротьба</a:t>
            </a:r>
            <a:r>
              <a:rPr lang="ru-RU" dirty="0"/>
              <a:t> </a:t>
            </a:r>
            <a:r>
              <a:rPr lang="ru-RU" dirty="0" err="1"/>
              <a:t>з</a:t>
            </a:r>
            <a:r>
              <a:rPr lang="ru-RU" dirty="0"/>
              <a:t> </a:t>
            </a:r>
            <a:r>
              <a:rPr lang="ru-RU" dirty="0" err="1"/>
              <a:t>цією</a:t>
            </a:r>
            <a:r>
              <a:rPr lang="ru-RU" dirty="0"/>
              <a:t> </a:t>
            </a:r>
            <a:r>
              <a:rPr lang="ru-RU" dirty="0" err="1"/>
              <a:t>звичкою</a:t>
            </a:r>
            <a:r>
              <a:rPr lang="ru-RU" dirty="0"/>
              <a:t>.</a:t>
            </a:r>
          </a:p>
          <a:p>
            <a:r>
              <a:rPr lang="ru-RU" dirty="0" err="1"/>
              <a:t>Гітлер</a:t>
            </a:r>
            <a:r>
              <a:rPr lang="ru-RU" dirty="0"/>
              <a:t> </a:t>
            </a:r>
            <a:r>
              <a:rPr lang="ru-RU" dirty="0" err="1"/>
              <a:t>з</a:t>
            </a:r>
            <a:r>
              <a:rPr lang="ru-RU" dirty="0"/>
              <a:t> </a:t>
            </a:r>
            <a:r>
              <a:rPr lang="ru-RU" dirty="0" err="1"/>
              <a:t>хворобливою</a:t>
            </a:r>
            <a:r>
              <a:rPr lang="ru-RU" dirty="0"/>
              <a:t> </a:t>
            </a:r>
            <a:r>
              <a:rPr lang="ru-RU" dirty="0" err="1"/>
              <a:t>ретельністю</a:t>
            </a:r>
            <a:r>
              <a:rPr lang="ru-RU" dirty="0"/>
              <a:t> </a:t>
            </a:r>
            <a:r>
              <a:rPr lang="ru-RU" dirty="0" err="1"/>
              <a:t>дбав</a:t>
            </a:r>
            <a:r>
              <a:rPr lang="ru-RU" dirty="0"/>
              <a:t> про чистоту. </a:t>
            </a:r>
            <a:r>
              <a:rPr lang="ru-RU" dirty="0" err="1"/>
              <a:t>Панічно</a:t>
            </a:r>
            <a:r>
              <a:rPr lang="ru-RU" dirty="0"/>
              <a:t> </a:t>
            </a:r>
            <a:r>
              <a:rPr lang="ru-RU" dirty="0" err="1"/>
              <a:t>боявся</a:t>
            </a:r>
            <a:r>
              <a:rPr lang="ru-RU" dirty="0"/>
              <a:t> людей </a:t>
            </a:r>
            <a:r>
              <a:rPr lang="ru-RU" dirty="0" err="1"/>
              <a:t>з</a:t>
            </a:r>
            <a:r>
              <a:rPr lang="ru-RU" dirty="0"/>
              <a:t> </a:t>
            </a:r>
            <a:r>
              <a:rPr lang="ru-RU" dirty="0" err="1"/>
              <a:t>нежиттю</a:t>
            </a:r>
            <a:r>
              <a:rPr lang="ru-RU" dirty="0"/>
              <a:t>. Не </a:t>
            </a:r>
            <a:r>
              <a:rPr lang="ru-RU" dirty="0" err="1"/>
              <a:t>терпів</a:t>
            </a:r>
            <a:r>
              <a:rPr lang="ru-RU" dirty="0"/>
              <a:t> </a:t>
            </a:r>
            <a:r>
              <a:rPr lang="ru-RU" dirty="0" err="1"/>
              <a:t>фамільярності</a:t>
            </a:r>
            <a:r>
              <a:rPr lang="ru-RU" dirty="0"/>
              <a:t>.</a:t>
            </a:r>
          </a:p>
          <a:p>
            <a:r>
              <a:rPr lang="ru-RU" dirty="0" err="1"/>
              <a:t>Був</a:t>
            </a:r>
            <a:r>
              <a:rPr lang="ru-RU" dirty="0"/>
              <a:t> </a:t>
            </a:r>
            <a:r>
              <a:rPr lang="ru-RU" dirty="0" err="1"/>
              <a:t>людиною</a:t>
            </a:r>
            <a:r>
              <a:rPr lang="ru-RU" dirty="0"/>
              <a:t> не </a:t>
            </a:r>
            <a:r>
              <a:rPr lang="ru-RU" dirty="0" err="1"/>
              <a:t>надто</a:t>
            </a:r>
            <a:r>
              <a:rPr lang="ru-RU" dirty="0"/>
              <a:t> </a:t>
            </a:r>
            <a:r>
              <a:rPr lang="ru-RU" dirty="0" err="1"/>
              <a:t>товариською</a:t>
            </a:r>
            <a:r>
              <a:rPr lang="ru-RU" dirty="0"/>
              <a:t>. </a:t>
            </a:r>
            <a:r>
              <a:rPr lang="ru-RU" dirty="0" err="1"/>
              <a:t>Звертав</a:t>
            </a:r>
            <a:r>
              <a:rPr lang="ru-RU" dirty="0"/>
              <a:t> </a:t>
            </a:r>
            <a:r>
              <a:rPr lang="ru-RU" dirty="0" err="1"/>
              <a:t>увагу</a:t>
            </a:r>
            <a:r>
              <a:rPr lang="ru-RU" dirty="0"/>
              <a:t> на думку </a:t>
            </a:r>
            <a:r>
              <a:rPr lang="ru-RU" dirty="0" err="1"/>
              <a:t>інших</a:t>
            </a:r>
            <a:r>
              <a:rPr lang="ru-RU" dirty="0"/>
              <a:t> </a:t>
            </a:r>
            <a:r>
              <a:rPr lang="ru-RU" dirty="0" err="1"/>
              <a:t>тільки</a:t>
            </a:r>
            <a:r>
              <a:rPr lang="ru-RU" dirty="0"/>
              <a:t> </a:t>
            </a:r>
            <a:r>
              <a:rPr lang="ru-RU" dirty="0" err="1"/>
              <a:t>тоді</a:t>
            </a:r>
            <a:r>
              <a:rPr lang="ru-RU" dirty="0"/>
              <a:t>, коли вони </a:t>
            </a:r>
            <a:r>
              <a:rPr lang="ru-RU" dirty="0" err="1"/>
              <a:t>були</a:t>
            </a:r>
            <a:r>
              <a:rPr lang="ru-RU" dirty="0"/>
              <a:t> </a:t>
            </a:r>
            <a:r>
              <a:rPr lang="ru-RU" dirty="0" err="1"/>
              <a:t>йому</a:t>
            </a:r>
            <a:r>
              <a:rPr lang="ru-RU" dirty="0"/>
              <a:t> </a:t>
            </a:r>
            <a:r>
              <a:rPr lang="ru-RU" dirty="0" err="1"/>
              <a:t>потрібні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робили</a:t>
            </a:r>
            <a:r>
              <a:rPr lang="ru-RU" dirty="0"/>
              <a:t> те,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він</a:t>
            </a:r>
            <a:r>
              <a:rPr lang="ru-RU" dirty="0"/>
              <a:t> </a:t>
            </a:r>
            <a:r>
              <a:rPr lang="ru-RU" dirty="0" err="1"/>
              <a:t>вважав</a:t>
            </a:r>
            <a:r>
              <a:rPr lang="ru-RU" dirty="0"/>
              <a:t> </a:t>
            </a:r>
            <a:r>
              <a:rPr lang="ru-RU" dirty="0" err="1"/>
              <a:t>правильним</a:t>
            </a:r>
            <a:r>
              <a:rPr lang="ru-RU" dirty="0"/>
              <a:t>. У листах </a:t>
            </a:r>
            <a:r>
              <a:rPr lang="ru-RU" dirty="0" err="1"/>
              <a:t>ніколи</a:t>
            </a:r>
            <a:r>
              <a:rPr lang="ru-RU" dirty="0"/>
              <a:t> не </a:t>
            </a:r>
            <a:r>
              <a:rPr lang="ru-RU" dirty="0" err="1"/>
              <a:t>цікавився</a:t>
            </a:r>
            <a:r>
              <a:rPr lang="ru-RU" dirty="0"/>
              <a:t> думкою </a:t>
            </a:r>
            <a:r>
              <a:rPr lang="ru-RU" dirty="0" err="1"/>
              <a:t>інших</a:t>
            </a:r>
            <a:r>
              <a:rPr lang="ru-RU" dirty="0"/>
              <a:t>. Любив </a:t>
            </a:r>
            <a:r>
              <a:rPr lang="ru-RU" dirty="0" err="1"/>
              <a:t>вживати</a:t>
            </a:r>
            <a:r>
              <a:rPr lang="ru-RU" dirty="0"/>
              <a:t> </a:t>
            </a:r>
            <a:r>
              <a:rPr lang="ru-RU" dirty="0" err="1"/>
              <a:t>іноземні</a:t>
            </a:r>
            <a:r>
              <a:rPr lang="ru-RU" dirty="0"/>
              <a:t> слова. </a:t>
            </a:r>
            <a:r>
              <a:rPr lang="ru-RU" dirty="0" err="1"/>
              <a:t>Багато</a:t>
            </a:r>
            <a:r>
              <a:rPr lang="ru-RU" dirty="0"/>
              <a:t> читав, </a:t>
            </a:r>
            <a:r>
              <a:rPr lang="ru-RU" dirty="0" err="1"/>
              <a:t>навіть</a:t>
            </a:r>
            <a:r>
              <a:rPr lang="ru-RU" dirty="0"/>
              <a:t> </a:t>
            </a:r>
            <a:r>
              <a:rPr lang="ru-RU" dirty="0" err="1"/>
              <a:t>під</a:t>
            </a:r>
            <a:r>
              <a:rPr lang="ru-RU" dirty="0"/>
              <a:t> час </a:t>
            </a:r>
            <a:r>
              <a:rPr lang="ru-RU" dirty="0" err="1"/>
              <a:t>війни</a:t>
            </a:r>
            <a:r>
              <a:rPr lang="ru-RU" dirty="0"/>
              <a:t>. За </a:t>
            </a:r>
            <a:r>
              <a:rPr lang="ru-RU" dirty="0" err="1"/>
              <a:t>твердженням</a:t>
            </a:r>
            <a:r>
              <a:rPr lang="ru-RU" dirty="0"/>
              <a:t> </a:t>
            </a:r>
            <a:r>
              <a:rPr lang="ru-RU" dirty="0" err="1"/>
              <a:t>особистого</a:t>
            </a:r>
            <a:r>
              <a:rPr lang="ru-RU" dirty="0"/>
              <a:t> </a:t>
            </a:r>
            <a:r>
              <a:rPr lang="ru-RU" dirty="0" err="1"/>
              <a:t>лікаря</a:t>
            </a:r>
            <a:r>
              <a:rPr lang="ru-RU" dirty="0"/>
              <a:t> фон </a:t>
            </a:r>
            <a:r>
              <a:rPr lang="ru-RU" dirty="0" err="1"/>
              <a:t>Хассельбаха</a:t>
            </a:r>
            <a:r>
              <a:rPr lang="ru-RU" dirty="0"/>
              <a:t>, </a:t>
            </a:r>
            <a:r>
              <a:rPr lang="ru-RU" dirty="0" err="1"/>
              <a:t>він</a:t>
            </a:r>
            <a:r>
              <a:rPr lang="ru-RU" dirty="0"/>
              <a:t> </a:t>
            </a:r>
            <a:r>
              <a:rPr lang="ru-RU" dirty="0" err="1"/>
              <a:t>обов'язково</a:t>
            </a:r>
            <a:r>
              <a:rPr lang="ru-RU" dirty="0"/>
              <a:t> </a:t>
            </a:r>
            <a:r>
              <a:rPr lang="ru-RU" dirty="0" err="1"/>
              <a:t>кожен</a:t>
            </a:r>
            <a:r>
              <a:rPr lang="ru-RU" dirty="0"/>
              <a:t> день </a:t>
            </a:r>
            <a:r>
              <a:rPr lang="ru-RU" dirty="0" err="1"/>
              <a:t>опрацьовував</a:t>
            </a:r>
            <a:r>
              <a:rPr lang="ru-RU" dirty="0"/>
              <a:t> </a:t>
            </a:r>
            <a:r>
              <a:rPr lang="ru-RU" dirty="0" err="1"/>
              <a:t>хоча</a:t>
            </a:r>
            <a:r>
              <a:rPr lang="ru-RU" dirty="0"/>
              <a:t> б одну книгу. В </a:t>
            </a:r>
            <a:r>
              <a:rPr lang="ru-RU" dirty="0" err="1"/>
              <a:t>Лінці</a:t>
            </a:r>
            <a:r>
              <a:rPr lang="ru-RU" dirty="0"/>
              <a:t>, </a:t>
            </a:r>
            <a:r>
              <a:rPr lang="ru-RU" dirty="0" err="1"/>
              <a:t>наприклад</a:t>
            </a:r>
            <a:r>
              <a:rPr lang="ru-RU" dirty="0"/>
              <a:t>, </a:t>
            </a:r>
            <a:r>
              <a:rPr lang="ru-RU" dirty="0" err="1"/>
              <a:t>він</a:t>
            </a:r>
            <a:r>
              <a:rPr lang="ru-RU" dirty="0"/>
              <a:t> </a:t>
            </a:r>
            <a:r>
              <a:rPr lang="ru-RU" dirty="0" err="1"/>
              <a:t>записався</a:t>
            </a:r>
            <a:r>
              <a:rPr lang="ru-RU" dirty="0"/>
              <a:t> </a:t>
            </a:r>
            <a:r>
              <a:rPr lang="ru-RU" dirty="0" err="1"/>
              <a:t>відразу</a:t>
            </a:r>
            <a:r>
              <a:rPr lang="ru-RU" dirty="0"/>
              <a:t> </a:t>
            </a:r>
            <a:r>
              <a:rPr lang="ru-RU" dirty="0" err="1"/>
              <a:t>в</a:t>
            </a:r>
            <a:r>
              <a:rPr lang="ru-RU" dirty="0"/>
              <a:t> три </a:t>
            </a:r>
            <a:r>
              <a:rPr lang="ru-RU" dirty="0" err="1"/>
              <a:t>бібліотеки</a:t>
            </a:r>
            <a:r>
              <a:rPr lang="ru-RU" dirty="0"/>
              <a:t>. </a:t>
            </a:r>
            <a:r>
              <a:rPr lang="ru-RU" dirty="0" err="1"/>
              <a:t>Спочатку</a:t>
            </a:r>
            <a:r>
              <a:rPr lang="ru-RU" dirty="0"/>
              <a:t> </a:t>
            </a:r>
            <a:r>
              <a:rPr lang="ru-RU" dirty="0" err="1"/>
              <a:t>перегортав</a:t>
            </a:r>
            <a:r>
              <a:rPr lang="ru-RU" dirty="0"/>
              <a:t> книгу </a:t>
            </a:r>
            <a:r>
              <a:rPr lang="ru-RU" dirty="0" err="1"/>
              <a:t>з</a:t>
            </a:r>
            <a:r>
              <a:rPr lang="ru-RU" dirty="0"/>
              <a:t> </a:t>
            </a:r>
            <a:r>
              <a:rPr lang="ru-RU" dirty="0" err="1"/>
              <a:t>кінця</a:t>
            </a:r>
            <a:r>
              <a:rPr lang="ru-RU" dirty="0"/>
              <a:t>. </a:t>
            </a:r>
            <a:r>
              <a:rPr lang="ru-RU" dirty="0" err="1"/>
              <a:t>Якщо</a:t>
            </a:r>
            <a:r>
              <a:rPr lang="ru-RU" dirty="0"/>
              <a:t> </a:t>
            </a:r>
            <a:r>
              <a:rPr lang="ru-RU" dirty="0" err="1"/>
              <a:t>вирішував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книгу </a:t>
            </a:r>
            <a:r>
              <a:rPr lang="ru-RU" dirty="0" err="1"/>
              <a:t>варто</a:t>
            </a:r>
            <a:r>
              <a:rPr lang="ru-RU" dirty="0"/>
              <a:t> </a:t>
            </a:r>
            <a:r>
              <a:rPr lang="ru-RU" dirty="0" err="1"/>
              <a:t>читати</a:t>
            </a:r>
            <a:r>
              <a:rPr lang="ru-RU" dirty="0"/>
              <a:t>, то читав </a:t>
            </a:r>
            <a:r>
              <a:rPr lang="ru-RU" dirty="0" err="1"/>
              <a:t>частинами</a:t>
            </a:r>
            <a:r>
              <a:rPr lang="ru-RU" dirty="0"/>
              <a:t>, </a:t>
            </a:r>
            <a:r>
              <a:rPr lang="ru-RU" dirty="0" err="1"/>
              <a:t>тільки</a:t>
            </a:r>
            <a:r>
              <a:rPr lang="ru-RU" dirty="0"/>
              <a:t> те,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йому</a:t>
            </a:r>
            <a:r>
              <a:rPr lang="ru-RU" dirty="0"/>
              <a:t> </a:t>
            </a:r>
            <a:r>
              <a:rPr lang="ru-RU" dirty="0" err="1"/>
              <a:t>було</a:t>
            </a:r>
            <a:r>
              <a:rPr lang="ru-RU" dirty="0"/>
              <a:t> </a:t>
            </a:r>
            <a:r>
              <a:rPr lang="ru-RU" dirty="0" err="1"/>
              <a:t>потрібно</a:t>
            </a:r>
            <a:r>
              <a:rPr lang="ru-RU" dirty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Рисунок 9" descr="100px-Stamp_Russia_occ_Ukraine_1941_12pf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flipH="1">
            <a:off x="7884368" y="332656"/>
            <a:ext cx="824742" cy="981443"/>
          </a:xfrm>
          <a:prstGeom prst="rect">
            <a:avLst/>
          </a:prstGeom>
        </p:spPr>
      </p:pic>
      <p:pic>
        <p:nvPicPr>
          <p:cNvPr id="11" name="Рисунок 10" descr="115px-Alois_Hitler.jpe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39552" y="260647"/>
            <a:ext cx="1656184" cy="3067540"/>
          </a:xfrm>
          <a:prstGeom prst="rect">
            <a:avLst/>
          </a:prstGeom>
        </p:spPr>
      </p:pic>
      <p:pic>
        <p:nvPicPr>
          <p:cNvPr id="12" name="Рисунок 11" descr="128px-Signatur_Adolf_Hitler.svg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668344" y="2060848"/>
            <a:ext cx="1219200" cy="447675"/>
          </a:xfrm>
          <a:prstGeom prst="rect">
            <a:avLst/>
          </a:prstGeom>
        </p:spPr>
      </p:pic>
      <p:pic>
        <p:nvPicPr>
          <p:cNvPr id="13" name="Рисунок 12" descr="150px-Bundesarchiv_Bild_183-1989-0322-506,_Adolf_Hitler,_Kinderbild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2843808" y="188640"/>
            <a:ext cx="2322998" cy="3391577"/>
          </a:xfrm>
          <a:prstGeom prst="rect">
            <a:avLst/>
          </a:prstGeom>
        </p:spPr>
      </p:pic>
      <p:pic>
        <p:nvPicPr>
          <p:cNvPr id="14" name="Рисунок 13" descr="150px-Klara_Hitler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6948264" y="2852936"/>
            <a:ext cx="1872208" cy="2608610"/>
          </a:xfrm>
          <a:prstGeom prst="rect">
            <a:avLst/>
          </a:prstGeom>
        </p:spPr>
      </p:pic>
      <p:pic>
        <p:nvPicPr>
          <p:cNvPr id="15" name="Рисунок 14" descr="150px-Stars_&amp;_Stripes_&amp;_Hitler_Dead2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5508104" y="260647"/>
            <a:ext cx="1656184" cy="2418029"/>
          </a:xfrm>
          <a:prstGeom prst="rect">
            <a:avLst/>
          </a:prstGeom>
        </p:spPr>
      </p:pic>
      <p:pic>
        <p:nvPicPr>
          <p:cNvPr id="16" name="Рисунок 15" descr="200px-Bundesarchiv_B_145_Bild-F051673-0059,_Adolf_Hitler_und_Eva_Braun_auf_dem_Berghof.jp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539552" y="4005064"/>
            <a:ext cx="3657600" cy="2724912"/>
          </a:xfrm>
          <a:prstGeom prst="rect">
            <a:avLst/>
          </a:prstGeom>
        </p:spPr>
      </p:pic>
      <p:pic>
        <p:nvPicPr>
          <p:cNvPr id="17" name="Рисунок 16" descr="200px-Hitler_as_young_man.jp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4860032" y="3573016"/>
            <a:ext cx="2016224" cy="309490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праведливость">
  <a:themeElements>
    <a:clrScheme name="Справедливость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Справедливость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праведливость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34</TotalTime>
  <Words>42</Words>
  <Application>Microsoft Office PowerPoint</Application>
  <PresentationFormat>Экран (4:3)</PresentationFormat>
  <Paragraphs>19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Справедливость</vt:lpstr>
      <vt:lpstr>Адольф Гітлер</vt:lpstr>
      <vt:lpstr>Слайд 2</vt:lpstr>
      <vt:lpstr>Слайд 3</vt:lpstr>
      <vt:lpstr>Слайд 4</vt:lpstr>
      <vt:lpstr>Слайд 5</vt:lpstr>
      <vt:lpstr>Слайд 6</vt:lpstr>
      <vt:lpstr>Слайд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Адольф Гітлер</dc:title>
  <dc:creator>марина</dc:creator>
  <cp:lastModifiedBy>марина</cp:lastModifiedBy>
  <cp:revision>4</cp:revision>
  <dcterms:created xsi:type="dcterms:W3CDTF">2012-11-25T10:41:50Z</dcterms:created>
  <dcterms:modified xsi:type="dcterms:W3CDTF">2012-11-25T11:15:53Z</dcterms:modified>
</cp:coreProperties>
</file>