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61" r:id="rId4"/>
    <p:sldId id="258" r:id="rId5"/>
    <p:sldId id="259" r:id="rId6"/>
    <p:sldId id="262"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30.01.2015</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30.01.2015</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30.01.2015</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30.01.2015</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30.01.2015</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30.01.2015</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30.01.2015</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2214554"/>
            <a:ext cx="3143272" cy="642942"/>
          </a:xfrm>
        </p:spPr>
        <p:txBody>
          <a:bodyPr>
            <a:normAutofit fontScale="90000"/>
          </a:bodyPr>
          <a:lstStyle/>
          <a:p>
            <a:r>
              <a:rPr lang="en-US" b="0" dirty="0" smtClean="0"/>
              <a:t>English  Sentimentalism</a:t>
            </a:r>
            <a:br>
              <a:rPr lang="en-US" b="0" dirty="0" smtClean="0"/>
            </a:br>
            <a:endParaRPr lang="ru-RU" dirty="0"/>
          </a:p>
        </p:txBody>
      </p:sp>
      <p:sp>
        <p:nvSpPr>
          <p:cNvPr id="3" name="Подзаголовок 2"/>
          <p:cNvSpPr>
            <a:spLocks noGrp="1"/>
          </p:cNvSpPr>
          <p:nvPr>
            <p:ph type="subTitle" idx="1"/>
          </p:nvPr>
        </p:nvSpPr>
        <p:spPr>
          <a:xfrm>
            <a:off x="2285952" y="285728"/>
            <a:ext cx="6858048" cy="2000264"/>
          </a:xfrm>
        </p:spPr>
        <p:txBody>
          <a:bodyPr>
            <a:noAutofit/>
          </a:bodyPr>
          <a:lstStyle/>
          <a:p>
            <a:r>
              <a:rPr lang="en-US" sz="36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entury Gothic" pitchFamily="34" charset="0"/>
              </a:rPr>
              <a:t>Laurence Sterne (1713-1768)</a:t>
            </a:r>
          </a:p>
          <a:p>
            <a:r>
              <a:rPr lang="en-US" sz="2000" b="0" dirty="0" smtClean="0">
                <a:latin typeface="Century Gothic" pitchFamily="34" charset="0"/>
              </a:rPr>
              <a:t>The crown and completion of the English sentimentalism</a:t>
            </a:r>
            <a:br>
              <a:rPr lang="en-US" sz="2000" b="0" dirty="0" smtClean="0">
                <a:latin typeface="Century Gothic" pitchFamily="34" charset="0"/>
              </a:rPr>
            </a:br>
            <a:r>
              <a:rPr lang="en-US" sz="2000" b="0" dirty="0" smtClean="0">
                <a:latin typeface="Century Gothic" pitchFamily="34" charset="0"/>
              </a:rPr>
              <a:t>Novel </a:t>
            </a:r>
            <a:r>
              <a:rPr lang="en-US" sz="2000" i="1" dirty="0" smtClean="0">
                <a:latin typeface="Century Gothic" pitchFamily="34" charset="0"/>
              </a:rPr>
              <a:t>A Sentimental Journey Through France and Italy</a:t>
            </a:r>
            <a:endParaRPr lang="ru-RU" sz="2000" dirty="0">
              <a:latin typeface="Century Gothic" pitchFamily="34" charset="0"/>
            </a:endParaRPr>
          </a:p>
        </p:txBody>
      </p:sp>
      <p:pic>
        <p:nvPicPr>
          <p:cNvPr id="13314" name="Picture 2" descr="File:Laurence Sterne by Sir Joshua Reynolds.jpg"/>
          <p:cNvPicPr>
            <a:picLocks noChangeAspect="1" noChangeArrowheads="1"/>
          </p:cNvPicPr>
          <p:nvPr/>
        </p:nvPicPr>
        <p:blipFill>
          <a:blip r:embed="rId2"/>
          <a:srcRect/>
          <a:stretch>
            <a:fillRect/>
          </a:stretch>
        </p:blipFill>
        <p:spPr bwMode="auto">
          <a:xfrm>
            <a:off x="5429224" y="2071678"/>
            <a:ext cx="3714776" cy="4643470"/>
          </a:xfrm>
          <a:prstGeom prst="rect">
            <a:avLst/>
          </a:prstGeom>
          <a:ln>
            <a:noFill/>
          </a:ln>
          <a:effectLst>
            <a:softEdge rad="112500"/>
          </a:effectLst>
        </p:spPr>
      </p:pic>
      <p:pic>
        <p:nvPicPr>
          <p:cNvPr id="13316" name="Picture 4" descr="http://portraittimeline.com/1740s%20Portraits%20-%20f_files/unknown_man_aka_laurence_sterne_1713-1768_painted_ca1740_by_ua_huntington_library_14.93.jpg"/>
          <p:cNvPicPr>
            <a:picLocks noChangeAspect="1" noChangeArrowheads="1"/>
          </p:cNvPicPr>
          <p:nvPr/>
        </p:nvPicPr>
        <p:blipFill>
          <a:blip r:embed="rId3"/>
          <a:srcRect/>
          <a:stretch>
            <a:fillRect/>
          </a:stretch>
        </p:blipFill>
        <p:spPr bwMode="auto">
          <a:xfrm>
            <a:off x="2214546" y="2428868"/>
            <a:ext cx="3171825" cy="4048125"/>
          </a:xfrm>
          <a:prstGeom prst="rect">
            <a:avLst/>
          </a:prstGeom>
          <a:noFill/>
          <a:effectLst>
            <a:softEdge rad="1270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2686040" cy="642942"/>
          </a:xfrm>
        </p:spPr>
        <p:txBody>
          <a:bodyPr>
            <a:normAutofit/>
          </a:bodyPr>
          <a:lstStyle/>
          <a:p>
            <a:r>
              <a:rPr lang="en-US" sz="3600" dirty="0" smtClean="0"/>
              <a:t>Biography</a:t>
            </a:r>
            <a:endParaRPr lang="ru-RU" sz="3600" dirty="0"/>
          </a:p>
        </p:txBody>
      </p:sp>
      <p:sp>
        <p:nvSpPr>
          <p:cNvPr id="3" name="Содержимое 2"/>
          <p:cNvSpPr>
            <a:spLocks noGrp="1"/>
          </p:cNvSpPr>
          <p:nvPr>
            <p:ph sz="quarter" idx="1"/>
          </p:nvPr>
        </p:nvSpPr>
        <p:spPr>
          <a:xfrm>
            <a:off x="285720" y="1214422"/>
            <a:ext cx="5072066" cy="5429288"/>
          </a:xfrm>
        </p:spPr>
        <p:txBody>
          <a:bodyPr>
            <a:normAutofit/>
          </a:bodyPr>
          <a:lstStyle/>
          <a:p>
            <a:r>
              <a:rPr lang="en-US" sz="2000" dirty="0" smtClean="0"/>
              <a:t>Sterne was born in </a:t>
            </a:r>
            <a:r>
              <a:rPr lang="en-US" sz="2000" dirty="0" err="1" smtClean="0"/>
              <a:t>Clonmel</a:t>
            </a:r>
            <a:r>
              <a:rPr lang="en-US" sz="2000" dirty="0" smtClean="0"/>
              <a:t>, Ireland, on November 24, 1713, the son of an English army officer. After spending his early years moving about with his father's regiment, he attended school in </a:t>
            </a:r>
            <a:r>
              <a:rPr lang="en-US" sz="2000" dirty="0" err="1" smtClean="0"/>
              <a:t>Yorkshir</a:t>
            </a:r>
            <a:r>
              <a:rPr lang="en-US" sz="2000" dirty="0" smtClean="0"/>
              <a:t>. Sterne received a bachelor of arts degree from Jesus College, Cambridge. His marriage to Elizabeth Lumley proved unhappy.</a:t>
            </a:r>
          </a:p>
          <a:p>
            <a:r>
              <a:rPr lang="en-US" sz="2000" dirty="0" smtClean="0"/>
              <a:t>In 1743 Sterne published his first verses, The Unknown World, Verses Occasioned by Hearing a Pass-Bell. But his verses and the second work </a:t>
            </a:r>
            <a:r>
              <a:rPr lang="en-US" sz="2000" i="1" dirty="0" smtClean="0"/>
              <a:t>The History of a Good Warm Watch </a:t>
            </a:r>
            <a:r>
              <a:rPr lang="en-US" sz="2000" dirty="0" smtClean="0"/>
              <a:t>had prepared the English reading audience for the first two volumes of </a:t>
            </a:r>
            <a:r>
              <a:rPr lang="en-US" sz="2000" i="1" dirty="0" err="1" smtClean="0"/>
              <a:t>Tristram</a:t>
            </a:r>
            <a:r>
              <a:rPr lang="en-US" sz="2000" i="1" dirty="0" smtClean="0"/>
              <a:t> </a:t>
            </a:r>
            <a:r>
              <a:rPr lang="en-US" sz="2000" i="1" dirty="0" err="1" smtClean="0"/>
              <a:t>Shandy</a:t>
            </a:r>
            <a:r>
              <a:rPr lang="en-US" sz="2000" i="1" dirty="0" smtClean="0"/>
              <a:t>.</a:t>
            </a:r>
            <a:endParaRPr lang="en-US" sz="2000" dirty="0" smtClean="0"/>
          </a:p>
          <a:p>
            <a:endParaRPr lang="ru-RU" sz="2000" dirty="0"/>
          </a:p>
        </p:txBody>
      </p:sp>
      <p:pic>
        <p:nvPicPr>
          <p:cNvPr id="15362" name="Picture 2" descr="File:Laurence Sterne by Joseph Nollekens, 1766, National Portrait Gallery, London.JPG"/>
          <p:cNvPicPr>
            <a:picLocks noChangeAspect="1" noChangeArrowheads="1"/>
          </p:cNvPicPr>
          <p:nvPr/>
        </p:nvPicPr>
        <p:blipFill>
          <a:blip r:embed="rId2"/>
          <a:srcRect/>
          <a:stretch>
            <a:fillRect/>
          </a:stretch>
        </p:blipFill>
        <p:spPr bwMode="auto">
          <a:xfrm>
            <a:off x="5286380" y="1071546"/>
            <a:ext cx="3616503" cy="5429288"/>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4614866" cy="582594"/>
          </a:xfrm>
        </p:spPr>
        <p:txBody>
          <a:bodyPr/>
          <a:lstStyle/>
          <a:p>
            <a:r>
              <a:rPr lang="en-US" sz="3200" dirty="0" smtClean="0"/>
              <a:t>Biography</a:t>
            </a:r>
            <a:endParaRPr lang="ru-RU" dirty="0"/>
          </a:p>
        </p:txBody>
      </p:sp>
      <p:sp>
        <p:nvSpPr>
          <p:cNvPr id="3" name="Содержимое 2"/>
          <p:cNvSpPr>
            <a:spLocks noGrp="1"/>
          </p:cNvSpPr>
          <p:nvPr>
            <p:ph sz="quarter" idx="1"/>
          </p:nvPr>
        </p:nvSpPr>
        <p:spPr>
          <a:xfrm>
            <a:off x="3929058" y="1142984"/>
            <a:ext cx="4972056" cy="4972072"/>
          </a:xfrm>
        </p:spPr>
        <p:txBody>
          <a:bodyPr>
            <a:normAutofit fontScale="92500" lnSpcReduction="20000"/>
          </a:bodyPr>
          <a:lstStyle/>
          <a:p>
            <a:r>
              <a:rPr lang="en-US" dirty="0" smtClean="0"/>
              <a:t>The enormous popularity of Sterne's unusual novel quickly made him a celebrity. Sterne </a:t>
            </a:r>
            <a:r>
              <a:rPr lang="en-GB" dirty="0" smtClean="0"/>
              <a:t>continue</a:t>
            </a:r>
            <a:r>
              <a:rPr lang="hu-HU" dirty="0" smtClean="0"/>
              <a:t>s</a:t>
            </a:r>
            <a:r>
              <a:rPr lang="en-GB" dirty="0" smtClean="0"/>
              <a:t> writing the book until the end of his life.</a:t>
            </a:r>
            <a:r>
              <a:rPr lang="en-US" dirty="0" smtClean="0"/>
              <a:t> During the last winter before his death, Sterne readied his </a:t>
            </a:r>
            <a:r>
              <a:rPr lang="en-US" i="1" dirty="0" smtClean="0"/>
              <a:t>A Sentimental Journey</a:t>
            </a:r>
            <a:r>
              <a:rPr lang="en-US" dirty="0" smtClean="0"/>
              <a:t> for the press.</a:t>
            </a:r>
          </a:p>
          <a:p>
            <a:r>
              <a:rPr lang="en-US" dirty="0" smtClean="0"/>
              <a:t>Sterne's irascibility and bawdy humor were well known to his congregations and to the English public. His local reputation around York was based on his eccentric dress and habits, his mordant wit, and his fund of indecorous anecdotes. He died in London on March 18, 1768.</a:t>
            </a:r>
          </a:p>
          <a:p>
            <a:endParaRPr lang="ru-RU" dirty="0"/>
          </a:p>
        </p:txBody>
      </p:sp>
      <p:pic>
        <p:nvPicPr>
          <p:cNvPr id="16388" name="Picture 4" descr="File:Laurence Sterne by Louis Carrogis Carmontelle.jpg"/>
          <p:cNvPicPr>
            <a:picLocks noChangeAspect="1" noChangeArrowheads="1"/>
          </p:cNvPicPr>
          <p:nvPr/>
        </p:nvPicPr>
        <p:blipFill>
          <a:blip r:embed="rId2"/>
          <a:srcRect/>
          <a:stretch>
            <a:fillRect/>
          </a:stretch>
        </p:blipFill>
        <p:spPr bwMode="auto">
          <a:xfrm>
            <a:off x="500034" y="1285860"/>
            <a:ext cx="3181350" cy="4762500"/>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115328" cy="500066"/>
          </a:xfrm>
        </p:spPr>
        <p:txBody>
          <a:bodyPr>
            <a:normAutofit fontScale="90000"/>
          </a:bodyPr>
          <a:lstStyle/>
          <a:p>
            <a:r>
              <a:rPr lang="en-US" dirty="0" smtClean="0"/>
              <a:t>Laurence Sterne’s works</a:t>
            </a:r>
            <a:endParaRPr lang="ru-RU" dirty="0"/>
          </a:p>
        </p:txBody>
      </p:sp>
      <p:sp>
        <p:nvSpPr>
          <p:cNvPr id="3" name="Содержимое 2"/>
          <p:cNvSpPr>
            <a:spLocks noGrp="1"/>
          </p:cNvSpPr>
          <p:nvPr>
            <p:ph sz="quarter" idx="1"/>
          </p:nvPr>
        </p:nvSpPr>
        <p:spPr>
          <a:xfrm>
            <a:off x="357158" y="785794"/>
            <a:ext cx="7858180" cy="1500198"/>
          </a:xfrm>
        </p:spPr>
        <p:txBody>
          <a:bodyPr>
            <a:normAutofit fontScale="85000" lnSpcReduction="10000"/>
          </a:bodyPr>
          <a:lstStyle/>
          <a:p>
            <a:r>
              <a:rPr lang="en-US" i="1" dirty="0" smtClean="0"/>
              <a:t>A Political </a:t>
            </a:r>
            <a:r>
              <a:rPr lang="en-US" i="1" dirty="0" smtClean="0"/>
              <a:t>Romance</a:t>
            </a:r>
            <a:r>
              <a:rPr lang="ru-RU" i="1" dirty="0" smtClean="0"/>
              <a:t> </a:t>
            </a:r>
            <a:r>
              <a:rPr lang="ru-RU" dirty="0" smtClean="0"/>
              <a:t>(1759)</a:t>
            </a:r>
            <a:endParaRPr lang="ru-RU" dirty="0" smtClean="0"/>
          </a:p>
          <a:p>
            <a:r>
              <a:rPr lang="en-US" i="1" dirty="0" smtClean="0"/>
              <a:t>The </a:t>
            </a:r>
            <a:r>
              <a:rPr lang="en-US" i="1" dirty="0" smtClean="0"/>
              <a:t>Life and Opinions of </a:t>
            </a:r>
            <a:r>
              <a:rPr lang="en-US" i="1" dirty="0" err="1" smtClean="0"/>
              <a:t>Tristram</a:t>
            </a:r>
            <a:r>
              <a:rPr lang="en-US" i="1" dirty="0" smtClean="0"/>
              <a:t> </a:t>
            </a:r>
            <a:r>
              <a:rPr lang="en-US" i="1" dirty="0" err="1" smtClean="0"/>
              <a:t>Shandy</a:t>
            </a:r>
            <a:r>
              <a:rPr lang="en-US" i="1" dirty="0" smtClean="0"/>
              <a:t>, Gentleman </a:t>
            </a:r>
            <a:r>
              <a:rPr lang="en-US" dirty="0" smtClean="0"/>
              <a:t>(1767)</a:t>
            </a:r>
          </a:p>
          <a:p>
            <a:r>
              <a:rPr lang="en-US" i="1" dirty="0" smtClean="0"/>
              <a:t>A Sentimental Journey Through France and Italy </a:t>
            </a:r>
            <a:r>
              <a:rPr lang="en-US" dirty="0" smtClean="0"/>
              <a:t>(1768)</a:t>
            </a:r>
          </a:p>
          <a:p>
            <a:r>
              <a:rPr lang="en-US" i="1" dirty="0" smtClean="0"/>
              <a:t>Journal to Eliza</a:t>
            </a:r>
            <a:r>
              <a:rPr lang="en-US" dirty="0" smtClean="0"/>
              <a:t> (1767</a:t>
            </a:r>
            <a:r>
              <a:rPr lang="en-US" dirty="0" smtClean="0"/>
              <a:t>)</a:t>
            </a:r>
            <a:endParaRPr lang="ru-RU" dirty="0" smtClean="0"/>
          </a:p>
          <a:p>
            <a:endParaRPr lang="en-US" dirty="0" smtClean="0"/>
          </a:p>
          <a:p>
            <a:pPr>
              <a:buNone/>
            </a:pPr>
            <a:endParaRPr lang="ru-RU" dirty="0"/>
          </a:p>
        </p:txBody>
      </p:sp>
      <p:pic>
        <p:nvPicPr>
          <p:cNvPr id="14338" name="Picture 2" descr="File:Tristram Shandy First edition spines.jpg"/>
          <p:cNvPicPr>
            <a:picLocks noChangeAspect="1" noChangeArrowheads="1"/>
          </p:cNvPicPr>
          <p:nvPr/>
        </p:nvPicPr>
        <p:blipFill>
          <a:blip r:embed="rId2"/>
          <a:srcRect/>
          <a:stretch>
            <a:fillRect/>
          </a:stretch>
        </p:blipFill>
        <p:spPr bwMode="auto">
          <a:xfrm>
            <a:off x="4929190" y="2428868"/>
            <a:ext cx="3857652" cy="3136091"/>
          </a:xfrm>
          <a:prstGeom prst="rect">
            <a:avLst/>
          </a:prstGeom>
          <a:ln>
            <a:noFill/>
          </a:ln>
          <a:effectLst>
            <a:outerShdw blurRad="190500" algn="tl" rotWithShape="0">
              <a:srgbClr val="000000">
                <a:alpha val="70000"/>
              </a:srgbClr>
            </a:outerShdw>
          </a:effectLst>
        </p:spPr>
      </p:pic>
      <p:pic>
        <p:nvPicPr>
          <p:cNvPr id="5" name="Picture 3"/>
          <p:cNvPicPr>
            <a:picLocks noChangeAspect="1" noChangeArrowheads="1"/>
          </p:cNvPicPr>
          <p:nvPr/>
        </p:nvPicPr>
        <p:blipFill>
          <a:blip r:embed="rId3"/>
          <a:srcRect/>
          <a:stretch>
            <a:fillRect/>
          </a:stretch>
        </p:blipFill>
        <p:spPr bwMode="auto">
          <a:xfrm>
            <a:off x="214282" y="2285992"/>
            <a:ext cx="4500563" cy="4286273"/>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572528" cy="571504"/>
          </a:xfrm>
        </p:spPr>
        <p:txBody>
          <a:bodyPr>
            <a:normAutofit fontScale="90000"/>
          </a:bodyPr>
          <a:lstStyle/>
          <a:p>
            <a:r>
              <a:rPr lang="en-US" dirty="0" smtClean="0"/>
              <a:t>A sentimental journey though </a:t>
            </a:r>
            <a:r>
              <a:rPr lang="en-US" dirty="0" err="1" smtClean="0"/>
              <a:t>france</a:t>
            </a:r>
            <a:r>
              <a:rPr lang="en-US" dirty="0" smtClean="0"/>
              <a:t> and </a:t>
            </a:r>
            <a:r>
              <a:rPr lang="en-US" dirty="0" err="1" smtClean="0"/>
              <a:t>italy</a:t>
            </a:r>
            <a:endParaRPr lang="ru-RU" dirty="0"/>
          </a:p>
        </p:txBody>
      </p:sp>
      <p:sp>
        <p:nvSpPr>
          <p:cNvPr id="3" name="Содержимое 2"/>
          <p:cNvSpPr>
            <a:spLocks noGrp="1"/>
          </p:cNvSpPr>
          <p:nvPr>
            <p:ph sz="quarter" idx="1"/>
          </p:nvPr>
        </p:nvSpPr>
        <p:spPr>
          <a:xfrm>
            <a:off x="0" y="857232"/>
            <a:ext cx="5643570" cy="6000768"/>
          </a:xfrm>
        </p:spPr>
        <p:txBody>
          <a:bodyPr>
            <a:normAutofit fontScale="92500" lnSpcReduction="20000"/>
          </a:bodyPr>
          <a:lstStyle/>
          <a:p>
            <a:pPr algn="ctr"/>
            <a:r>
              <a:rPr lang="en-GB" dirty="0" smtClean="0"/>
              <a:t>A Sentimental Journey, published in 1768, consists in a description of his travel through France, </a:t>
            </a:r>
            <a:r>
              <a:rPr lang="en-GB" dirty="0" err="1" smtClean="0"/>
              <a:t>expecially</a:t>
            </a:r>
            <a:r>
              <a:rPr lang="en-GB" dirty="0" smtClean="0"/>
              <a:t> in Paris, and Italy, where he visited Milan, Rome, Florence and Naples. He shows the impossibility to describe the enormous chaotic things that form people's life. One of the topics of this novel is the isolation of the man, the difficulty to communicate with other people.</a:t>
            </a:r>
            <a:r>
              <a:rPr lang="en-US" dirty="0" smtClean="0"/>
              <a:t> The narrator is the Reverend Mr. </a:t>
            </a:r>
            <a:r>
              <a:rPr lang="en-US" dirty="0" err="1" smtClean="0"/>
              <a:t>Yorick</a:t>
            </a:r>
            <a:r>
              <a:rPr lang="en-US" dirty="0" smtClean="0"/>
              <a:t>, who is slyly represented to guileless readers as Sterne's barely disguised alter ego. The book recounts his various adventures, usually of the amorous type, in a series of self-contained episodes. The book is less eccentric and more elegant in style than </a:t>
            </a:r>
            <a:r>
              <a:rPr lang="en-US" dirty="0" err="1" smtClean="0"/>
              <a:t>Tristram</a:t>
            </a:r>
            <a:r>
              <a:rPr lang="en-US" dirty="0" smtClean="0"/>
              <a:t> </a:t>
            </a:r>
            <a:r>
              <a:rPr lang="en-US" dirty="0" err="1" smtClean="0"/>
              <a:t>Shandy</a:t>
            </a:r>
            <a:r>
              <a:rPr lang="en-US" dirty="0" smtClean="0"/>
              <a:t> and was better received by contemporary critics. </a:t>
            </a:r>
            <a:endParaRPr lang="en-GB" dirty="0" smtClean="0"/>
          </a:p>
          <a:p>
            <a:endParaRPr lang="en-GB" dirty="0" smtClean="0"/>
          </a:p>
          <a:p>
            <a:endParaRPr lang="en-GB" dirty="0" smtClean="0"/>
          </a:p>
          <a:p>
            <a:endParaRPr lang="ru-RU" dirty="0"/>
          </a:p>
        </p:txBody>
      </p:sp>
      <p:pic>
        <p:nvPicPr>
          <p:cNvPr id="4" name="Picture 3"/>
          <p:cNvPicPr>
            <a:picLocks noChangeAspect="1" noChangeArrowheads="1"/>
          </p:cNvPicPr>
          <p:nvPr/>
        </p:nvPicPr>
        <p:blipFill>
          <a:blip r:embed="rId2"/>
          <a:srcRect/>
          <a:stretch>
            <a:fillRect/>
          </a:stretch>
        </p:blipFill>
        <p:spPr bwMode="auto">
          <a:xfrm>
            <a:off x="5643570" y="1000108"/>
            <a:ext cx="3227387" cy="5580063"/>
          </a:xfrm>
          <a:prstGeom prst="rect">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857232"/>
            <a:ext cx="7858180" cy="1785950"/>
          </a:xfrm>
        </p:spPr>
        <p:txBody>
          <a:bodyPr>
            <a:normAutofit fontScale="90000"/>
          </a:bodyPr>
          <a:lstStyle/>
          <a:p>
            <a:pPr algn="r"/>
            <a:r>
              <a:rPr lang="en-US" sz="3600" dirty="0" smtClean="0">
                <a:latin typeface="Gloucester MT Extra Condensed" pitchFamily="18" charset="0"/>
              </a:rPr>
              <a:t>I am persuaded that every time a man smiles - but much more so when he laughs - it adds something to this fragment of life</a:t>
            </a:r>
            <a:r>
              <a:rPr lang="en-US" sz="3600" dirty="0" smtClean="0">
                <a:latin typeface="Gloucester MT Extra Condensed" pitchFamily="18" charset="0"/>
              </a:rPr>
              <a:t>.</a:t>
            </a:r>
            <a:r>
              <a:rPr lang="ru-RU" sz="3600" dirty="0" smtClean="0">
                <a:latin typeface="Gloucester MT Extra Condensed" pitchFamily="18" charset="0"/>
              </a:rPr>
              <a:t/>
            </a:r>
            <a:br>
              <a:rPr lang="ru-RU" sz="3600" dirty="0" smtClean="0">
                <a:latin typeface="Gloucester MT Extra Condensed" pitchFamily="18" charset="0"/>
              </a:rPr>
            </a:br>
            <a:r>
              <a:rPr lang="en-US" sz="3600" i="1" dirty="0" smtClean="0">
                <a:latin typeface="Gloucester MT Extra Condensed" pitchFamily="18" charset="0"/>
              </a:rPr>
              <a:t>Laurence Sterne</a:t>
            </a:r>
            <a:r>
              <a:rPr lang="en-US" dirty="0" smtClean="0"/>
              <a:t/>
            </a:r>
            <a:br>
              <a:rPr lang="en-US" dirty="0" smtClean="0"/>
            </a:br>
            <a:endParaRPr lang="ru-RU" dirty="0"/>
          </a:p>
        </p:txBody>
      </p:sp>
      <p:pic>
        <p:nvPicPr>
          <p:cNvPr id="1028" name="Picture 4" descr="File:Clonmel West Gate Laurence Sterne Memorial Plaque 2012 09 06.jpg"/>
          <p:cNvPicPr>
            <a:picLocks noChangeAspect="1" noChangeArrowheads="1"/>
          </p:cNvPicPr>
          <p:nvPr/>
        </p:nvPicPr>
        <p:blipFill>
          <a:blip r:embed="rId2"/>
          <a:srcRect/>
          <a:stretch>
            <a:fillRect/>
          </a:stretch>
        </p:blipFill>
        <p:spPr bwMode="auto">
          <a:xfrm>
            <a:off x="4429124" y="2857496"/>
            <a:ext cx="4429156" cy="3643338"/>
          </a:xfrm>
          <a:prstGeom prst="rect">
            <a:avLst/>
          </a:prstGeom>
          <a:ln>
            <a:noFill/>
          </a:ln>
          <a:effectLst>
            <a:softEdge rad="112500"/>
          </a:effectLst>
        </p:spPr>
      </p:pic>
      <p:pic>
        <p:nvPicPr>
          <p:cNvPr id="1030" name="Picture 6" descr="http://ichef.bbci.co.uk/arts/yourpaintings/images/paintings/cmbc/large/wyr_cmbc_ah_2516_large.jpg"/>
          <p:cNvPicPr>
            <a:picLocks noChangeAspect="1" noChangeArrowheads="1"/>
          </p:cNvPicPr>
          <p:nvPr/>
        </p:nvPicPr>
        <p:blipFill>
          <a:blip r:embed="rId3"/>
          <a:srcRect/>
          <a:stretch>
            <a:fillRect/>
          </a:stretch>
        </p:blipFill>
        <p:spPr bwMode="auto">
          <a:xfrm>
            <a:off x="428596" y="2000240"/>
            <a:ext cx="3571900" cy="4513887"/>
          </a:xfrm>
          <a:prstGeom prst="rect">
            <a:avLst/>
          </a:prstGeom>
          <a:ln>
            <a:noFill/>
          </a:ln>
          <a:effectLst>
            <a:outerShdw blurRad="190500" algn="tl" rotWithShape="0">
              <a:srgbClr val="000000">
                <a:alpha val="70000"/>
              </a:srgbClr>
            </a:outerShdw>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116</TotalTime>
  <Words>339</Words>
  <PresentationFormat>Экран (4:3)</PresentationFormat>
  <Paragraphs>18</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Эркер</vt:lpstr>
      <vt:lpstr>English  Sentimentalism </vt:lpstr>
      <vt:lpstr>Biography</vt:lpstr>
      <vt:lpstr>Biography</vt:lpstr>
      <vt:lpstr>Laurence Sterne’s works</vt:lpstr>
      <vt:lpstr>A sentimental journey though france and italy</vt:lpstr>
      <vt:lpstr>I am persuaded that every time a man smiles - but much more so when he laughs - it adds something to this fragment of life. Laurence Sterne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BATMAN</dc:creator>
  <cp:lastModifiedBy>user</cp:lastModifiedBy>
  <cp:revision>13</cp:revision>
  <dcterms:created xsi:type="dcterms:W3CDTF">2015-01-30T18:40:36Z</dcterms:created>
  <dcterms:modified xsi:type="dcterms:W3CDTF">2015-01-30T20:49:56Z</dcterms:modified>
</cp:coreProperties>
</file>