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6" r:id="rId3"/>
    <p:sldId id="257" r:id="rId4"/>
    <p:sldId id="262" r:id="rId5"/>
    <p:sldId id="260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576" y="11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2CA0C-C5F9-47A8-BEA2-871F558B793E}" type="datetimeFigureOut">
              <a:rPr lang="ru-RU" smtClean="0"/>
              <a:t>19.11.2014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66D24-3721-41F7-AFAF-BD1B4658849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66D24-3721-41F7-AFAF-BD1B46588492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692696"/>
            <a:ext cx="7401578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8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Події в Берліні 1953 року</a:t>
            </a:r>
            <a:endParaRPr lang="ru-RU" sz="8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ic.pics.livejournal.com/ingwar_lj/11031373/631206/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4546476" cy="3373486"/>
          </a:xfrm>
          <a:prstGeom prst="rect">
            <a:avLst/>
          </a:prstGeom>
          <a:noFill/>
        </p:spPr>
      </p:pic>
      <p:pic>
        <p:nvPicPr>
          <p:cNvPr id="26628" name="Picture 4" descr="http://www.znaimo.com.ua/images/rubase_3_1988582443_2954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260648"/>
            <a:ext cx="2958771" cy="3456384"/>
          </a:xfrm>
          <a:prstGeom prst="rect">
            <a:avLst/>
          </a:prstGeom>
          <a:noFill/>
        </p:spPr>
      </p:pic>
      <p:pic>
        <p:nvPicPr>
          <p:cNvPr id="26630" name="Picture 6" descr="http://img-fotki.yandex.ru/get/4130/141128800.111/0_7cfbb_7cc372e7_ori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833664"/>
            <a:ext cx="3813941" cy="3024336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268760"/>
            <a:ext cx="8635179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Повстання 17 червня 1953 в Східній </a:t>
            </a:r>
            <a:r>
              <a:rPr lang="uk-UA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Німеччинні</a:t>
            </a:r>
            <a:endParaRPr lang="uk-UA" sz="5400" dirty="0" smtClean="0"/>
          </a:p>
          <a:p>
            <a:pPr algn="ctr"/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99567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Радянський</a:t>
            </a:r>
            <a:r>
              <a:rPr lang="ru-RU" sz="2000" dirty="0" smtClean="0"/>
              <a:t> Союз та </a:t>
            </a:r>
            <a:r>
              <a:rPr lang="ru-RU" sz="2000" dirty="0" err="1" smtClean="0"/>
              <a:t>керівництво</a:t>
            </a:r>
            <a:r>
              <a:rPr lang="ru-RU" sz="2000" dirty="0" smtClean="0"/>
              <a:t> НДР </a:t>
            </a:r>
            <a:r>
              <a:rPr lang="ru-RU" sz="2000" dirty="0" err="1" smtClean="0"/>
              <a:t>прагнули</a:t>
            </a:r>
            <a:r>
              <a:rPr lang="ru-RU" sz="2000" dirty="0" smtClean="0"/>
              <a:t> довести </a:t>
            </a:r>
            <a:r>
              <a:rPr lang="ru-RU" sz="2000" dirty="0" err="1" smtClean="0"/>
              <a:t>світові</a:t>
            </a:r>
            <a:r>
              <a:rPr lang="ru-RU" sz="2000" dirty="0" smtClean="0"/>
              <a:t> "</a:t>
            </a:r>
            <a:r>
              <a:rPr lang="ru-RU" sz="2000" dirty="0" err="1" smtClean="0"/>
              <a:t>переваги</a:t>
            </a:r>
            <a:r>
              <a:rPr lang="ru-RU" sz="2000" dirty="0" smtClean="0"/>
              <a:t> </a:t>
            </a:r>
            <a:r>
              <a:rPr lang="ru-RU" sz="2000" dirty="0" err="1" smtClean="0"/>
              <a:t>соціалізму</a:t>
            </a:r>
            <a:r>
              <a:rPr lang="ru-RU" sz="2000" dirty="0" smtClean="0"/>
              <a:t>" на </a:t>
            </a:r>
            <a:r>
              <a:rPr lang="ru-RU" sz="2000" dirty="0" err="1" smtClean="0"/>
              <a:t>прикладі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розвитку</a:t>
            </a:r>
            <a:r>
              <a:rPr lang="ru-RU" sz="2000" dirty="0" smtClean="0"/>
              <a:t> "</a:t>
            </a:r>
            <a:r>
              <a:rPr lang="ru-RU" sz="2000" dirty="0" err="1" smtClean="0"/>
              <a:t>першої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соціалістичної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держави</a:t>
            </a:r>
            <a:r>
              <a:rPr lang="ru-RU" sz="2000" dirty="0" smtClean="0"/>
              <a:t> </a:t>
            </a:r>
            <a:r>
              <a:rPr lang="ru-RU" sz="2000" dirty="0" err="1" smtClean="0"/>
              <a:t>на</a:t>
            </a:r>
            <a:r>
              <a:rPr lang="ru-RU" sz="2000" dirty="0" smtClean="0"/>
              <a:t> </a:t>
            </a:r>
            <a:r>
              <a:rPr lang="ru-RU" sz="2000" dirty="0" err="1" smtClean="0"/>
              <a:t>німецькій</a:t>
            </a:r>
            <a:r>
              <a:rPr lang="ru-RU" sz="2000" dirty="0" smtClean="0"/>
              <a:t> </a:t>
            </a:r>
            <a:r>
              <a:rPr lang="ru-RU" sz="2000" dirty="0" err="1" smtClean="0"/>
              <a:t>землі</a:t>
            </a:r>
            <a:r>
              <a:rPr lang="ru-RU" sz="2000" dirty="0" smtClean="0"/>
              <a:t>", </a:t>
            </a:r>
            <a:r>
              <a:rPr lang="ru-RU" sz="2000" dirty="0" err="1" smtClean="0"/>
              <a:t>випередити</a:t>
            </a:r>
            <a:r>
              <a:rPr lang="ru-RU" sz="2000" dirty="0" smtClean="0"/>
              <a:t> ФРН у </a:t>
            </a:r>
            <a:r>
              <a:rPr lang="ru-RU" sz="2000" dirty="0" err="1" smtClean="0"/>
              <a:t>прихованому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змаганні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У НДР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</a:t>
            </a:r>
            <a:r>
              <a:rPr lang="ru-RU" sz="2000" dirty="0" err="1" smtClean="0"/>
              <a:t>досягнуто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успіхів</a:t>
            </a:r>
            <a:r>
              <a:rPr lang="ru-RU" sz="2000" dirty="0" smtClean="0"/>
              <a:t> у </a:t>
            </a:r>
            <a:r>
              <a:rPr lang="ru-RU" sz="2000" dirty="0" err="1" smtClean="0"/>
              <a:t>розвиткові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промисловості</a:t>
            </a:r>
            <a:r>
              <a:rPr lang="ru-RU" sz="2000" dirty="0" smtClean="0"/>
              <a:t> на </a:t>
            </a:r>
            <a:r>
              <a:rPr lang="ru-RU" sz="2000" dirty="0" err="1" smtClean="0"/>
              <a:t>основі</a:t>
            </a:r>
            <a:r>
              <a:rPr lang="ru-RU" sz="2000" dirty="0" smtClean="0"/>
              <a:t> </a:t>
            </a:r>
            <a:r>
              <a:rPr lang="ru-RU" sz="2000" dirty="0" err="1" smtClean="0"/>
              <a:t>форсування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індустріалізації</a:t>
            </a:r>
            <a:r>
              <a:rPr lang="ru-RU" sz="2000" dirty="0" smtClean="0"/>
              <a:t>. Але </a:t>
            </a:r>
            <a:r>
              <a:rPr lang="ru-RU" sz="2000" dirty="0" err="1" smtClean="0"/>
              <a:t>колективізація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призвела</a:t>
            </a:r>
            <a:r>
              <a:rPr lang="ru-RU" sz="2000" dirty="0" smtClean="0"/>
              <a:t> до </a:t>
            </a:r>
            <a:r>
              <a:rPr lang="ru-RU" sz="2000" dirty="0" err="1" smtClean="0"/>
              <a:t>зменшення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обсягу</a:t>
            </a:r>
            <a:r>
              <a:rPr lang="ru-RU" sz="2000" dirty="0" smtClean="0"/>
              <a:t> </a:t>
            </a:r>
            <a:r>
              <a:rPr lang="ru-RU" sz="2000" dirty="0" err="1" smtClean="0"/>
              <a:t>сільськогосподарського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виробництва</a:t>
            </a:r>
            <a:r>
              <a:rPr lang="ru-RU" sz="2000" dirty="0" smtClean="0"/>
              <a:t>, </a:t>
            </a:r>
            <a:r>
              <a:rPr lang="ru-RU" sz="2000" dirty="0" err="1" smtClean="0"/>
              <a:t>повільно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розвивалася</a:t>
            </a:r>
            <a:r>
              <a:rPr lang="ru-RU" sz="2000" dirty="0" smtClean="0"/>
              <a:t> легка </a:t>
            </a:r>
            <a:r>
              <a:rPr lang="ru-RU" sz="2000" dirty="0" err="1" smtClean="0"/>
              <a:t>промисловість</a:t>
            </a:r>
            <a:r>
              <a:rPr lang="ru-RU" sz="2000" dirty="0" smtClean="0"/>
              <a:t>. Усе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спричинило</a:t>
            </a:r>
            <a:r>
              <a:rPr lang="ru-RU" sz="2000" dirty="0" smtClean="0"/>
              <a:t> </a:t>
            </a:r>
            <a:r>
              <a:rPr lang="ru-RU" sz="2000" dirty="0" err="1" smtClean="0"/>
              <a:t>зниження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життєвого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рівня</a:t>
            </a:r>
            <a:r>
              <a:rPr lang="ru-RU" sz="2000" dirty="0" smtClean="0"/>
              <a:t> трудящих. </a:t>
            </a:r>
            <a:r>
              <a:rPr lang="ru-RU" sz="2000" dirty="0" err="1" smtClean="0"/>
              <a:t>Тоталітарна</a:t>
            </a:r>
            <a:r>
              <a:rPr lang="ru-RU" sz="2000" dirty="0" smtClean="0"/>
              <a:t> система,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зміцнювалася</a:t>
            </a:r>
            <a:r>
              <a:rPr lang="ru-RU" sz="2000" dirty="0" smtClean="0"/>
              <a:t>, </a:t>
            </a:r>
            <a:r>
              <a:rPr lang="ru-RU" sz="2000" dirty="0" err="1" smtClean="0"/>
              <a:t>викликала</a:t>
            </a:r>
            <a:r>
              <a:rPr lang="ru-RU" sz="2000" dirty="0" smtClean="0"/>
              <a:t> </a:t>
            </a:r>
            <a:r>
              <a:rPr lang="ru-RU" sz="2000" dirty="0" err="1" smtClean="0"/>
              <a:t>невдоволення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населення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6146" name="Picture 2" descr="http://upload.wikimedia.org/wikipedia/commons/6/6d/Bundesarchiv_Bild_175-14676%2C_Leipzig%2C_Reichsgericht%2C_russischer_Panz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1414" y="0"/>
            <a:ext cx="5660865" cy="400506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08720"/>
            <a:ext cx="4572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>У </a:t>
            </a:r>
            <a:r>
              <a:rPr lang="ru-RU" sz="2000" dirty="0" err="1" smtClean="0"/>
              <a:t>червні</a:t>
            </a:r>
            <a:r>
              <a:rPr lang="ru-RU" sz="2000" dirty="0" smtClean="0"/>
              <a:t> 1953 р. </a:t>
            </a:r>
            <a:r>
              <a:rPr lang="ru-RU" sz="2000" dirty="0" err="1" smtClean="0"/>
              <a:t>обурення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робітників</a:t>
            </a:r>
            <a:r>
              <a:rPr lang="ru-RU" sz="2000" dirty="0" smtClean="0"/>
              <a:t> НДР </a:t>
            </a:r>
            <a:r>
              <a:rPr lang="ru-RU" sz="2000" dirty="0" err="1" smtClean="0"/>
              <a:t>підвищенням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тарифних</a:t>
            </a:r>
            <a:r>
              <a:rPr lang="ru-RU" sz="2000" dirty="0" smtClean="0"/>
              <a:t> норм та </a:t>
            </a:r>
            <a:r>
              <a:rPr lang="ru-RU" sz="2000" dirty="0" err="1" smtClean="0"/>
              <a:t>копіюванням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радянської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системи</a:t>
            </a:r>
            <a:r>
              <a:rPr lang="ru-RU" sz="2000" dirty="0" smtClean="0"/>
              <a:t> </a:t>
            </a:r>
            <a:r>
              <a:rPr lang="ru-RU" sz="2000" dirty="0" err="1" smtClean="0"/>
              <a:t>соціалістичного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змагання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призвело</a:t>
            </a:r>
            <a:r>
              <a:rPr lang="ru-RU" sz="2000" dirty="0" smtClean="0"/>
              <a:t> до </a:t>
            </a:r>
            <a:r>
              <a:rPr lang="ru-RU" sz="2000" dirty="0" err="1" smtClean="0"/>
              <a:t>відкритих</a:t>
            </a:r>
            <a:r>
              <a:rPr lang="ru-RU" sz="2000" dirty="0" smtClean="0"/>
              <a:t> </a:t>
            </a:r>
            <a:r>
              <a:rPr lang="ru-RU" sz="2000" dirty="0" err="1" smtClean="0"/>
              <a:t>виступів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проти</a:t>
            </a:r>
            <a:r>
              <a:rPr lang="ru-RU" sz="2000" dirty="0" smtClean="0"/>
              <a:t> режиму в </a:t>
            </a:r>
            <a:r>
              <a:rPr lang="ru-RU" sz="2000" dirty="0" err="1" smtClean="0"/>
              <a:t>ряді</a:t>
            </a:r>
            <a:r>
              <a:rPr lang="ru-RU" sz="2000" dirty="0" smtClean="0"/>
              <a:t> великих </a:t>
            </a:r>
            <a:r>
              <a:rPr lang="ru-RU" sz="2000" dirty="0" err="1" smtClean="0"/>
              <a:t>міст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країни</a:t>
            </a:r>
            <a:r>
              <a:rPr lang="ru-RU" sz="2000" dirty="0" smtClean="0"/>
              <a:t>. </a:t>
            </a:r>
            <a:r>
              <a:rPr lang="ru-RU" sz="2000" dirty="0" err="1" smtClean="0"/>
              <a:t>Вже</a:t>
            </a:r>
            <a:r>
              <a:rPr lang="ru-RU" sz="2000" dirty="0" smtClean="0"/>
              <a:t> 17 </a:t>
            </a:r>
            <a:r>
              <a:rPr lang="ru-RU" sz="2000" dirty="0" err="1" smtClean="0"/>
              <a:t>червня</a:t>
            </a:r>
            <a:r>
              <a:rPr lang="ru-RU" sz="2000" dirty="0" smtClean="0"/>
              <a:t> у 300 </a:t>
            </a:r>
            <a:r>
              <a:rPr lang="ru-RU" sz="2000" dirty="0" err="1" smtClean="0"/>
              <a:t>населених</a:t>
            </a:r>
            <a:r>
              <a:rPr lang="ru-RU" sz="2000" dirty="0" smtClean="0"/>
              <a:t> пунктах </a:t>
            </a:r>
            <a:r>
              <a:rPr lang="ru-RU" sz="2000" dirty="0" err="1" smtClean="0"/>
              <a:t>страйкувало</a:t>
            </a:r>
            <a:r>
              <a:rPr lang="ru-RU" sz="2000" dirty="0" smtClean="0"/>
              <a:t> 400 тис. трудящих, </a:t>
            </a:r>
            <a:r>
              <a:rPr lang="ru-RU" sz="2000" dirty="0" err="1" smtClean="0"/>
              <a:t>серед</a:t>
            </a:r>
            <a:r>
              <a:rPr lang="ru-RU" sz="2000" dirty="0" smtClean="0"/>
              <a:t> </a:t>
            </a:r>
            <a:r>
              <a:rPr lang="ru-RU" sz="2000" dirty="0" err="1" smtClean="0"/>
              <a:t>яких</a:t>
            </a:r>
            <a:r>
              <a:rPr lang="ru-RU" sz="2000" dirty="0" smtClean="0"/>
              <a:t> 100 тис. — у </a:t>
            </a:r>
            <a:r>
              <a:rPr lang="ru-RU" sz="2000" dirty="0" err="1" smtClean="0"/>
              <a:t>Східному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Берліні</a:t>
            </a:r>
            <a:r>
              <a:rPr lang="ru-RU" sz="2000" dirty="0" smtClean="0"/>
              <a:t>. У </a:t>
            </a:r>
            <a:r>
              <a:rPr lang="ru-RU" sz="2000" dirty="0" err="1" smtClean="0"/>
              <a:t>Галлі</a:t>
            </a:r>
            <a:r>
              <a:rPr lang="ru-RU" sz="2000" dirty="0" smtClean="0"/>
              <a:t>, </a:t>
            </a:r>
            <a:r>
              <a:rPr lang="ru-RU" sz="2000" dirty="0" err="1" smtClean="0"/>
              <a:t>Магдебурзі</a:t>
            </a:r>
            <a:r>
              <a:rPr lang="ru-RU" sz="2000" dirty="0" smtClean="0"/>
              <a:t> до рук </a:t>
            </a:r>
            <a:r>
              <a:rPr lang="ru-RU" sz="2000" dirty="0" err="1" smtClean="0"/>
              <a:t>страйкомів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влада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перейшла</a:t>
            </a:r>
            <a:r>
              <a:rPr lang="ru-RU" sz="2000" dirty="0" smtClean="0"/>
              <a:t> практично </a:t>
            </a:r>
            <a:r>
              <a:rPr lang="ru-RU" sz="2000" dirty="0" err="1" smtClean="0"/>
              <a:t>повністю</a:t>
            </a:r>
            <a:r>
              <a:rPr lang="ru-RU" sz="2000" dirty="0" smtClean="0"/>
              <a:t>. За </a:t>
            </a:r>
            <a:r>
              <a:rPr lang="ru-RU" sz="2000" dirty="0" err="1" smtClean="0"/>
              <a:t>допомогою</a:t>
            </a:r>
            <a:r>
              <a:rPr lang="ru-RU" sz="2000" dirty="0" smtClean="0"/>
              <a:t> </a:t>
            </a:r>
            <a:r>
              <a:rPr lang="ru-RU" sz="2000" dirty="0" err="1" smtClean="0"/>
              <a:t>Радянської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Армії</a:t>
            </a:r>
            <a:r>
              <a:rPr lang="ru-RU" sz="2000" dirty="0" smtClean="0"/>
              <a:t> режим В. </a:t>
            </a:r>
            <a:r>
              <a:rPr lang="ru-RU" sz="2000" dirty="0" err="1" smtClean="0"/>
              <a:t>УльбрІхта</a:t>
            </a:r>
            <a:r>
              <a:rPr lang="ru-RU" sz="2000" dirty="0" smtClean="0"/>
              <a:t> придушив </a:t>
            </a:r>
            <a:r>
              <a:rPr lang="ru-RU" sz="2000" dirty="0" err="1" smtClean="0"/>
              <a:t>виступи</a:t>
            </a:r>
            <a:r>
              <a:rPr lang="ru-RU" sz="2000" dirty="0" smtClean="0"/>
              <a:t>. При </a:t>
            </a:r>
            <a:r>
              <a:rPr lang="ru-RU" sz="2000" dirty="0" err="1" smtClean="0"/>
              <a:t>цьому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вбито 200 </a:t>
            </a:r>
            <a:r>
              <a:rPr lang="ru-RU" sz="2000" dirty="0" err="1" smtClean="0"/>
              <a:t>робітників</a:t>
            </a:r>
            <a:r>
              <a:rPr lang="ru-RU" sz="2000" dirty="0" smtClean="0"/>
              <a:t>, </a:t>
            </a:r>
            <a:r>
              <a:rPr lang="ru-RU" sz="2000" dirty="0" err="1" smtClean="0"/>
              <a:t>тисячі</a:t>
            </a:r>
            <a:r>
              <a:rPr lang="ru-RU" sz="2000" dirty="0" smtClean="0"/>
              <a:t> кинуто до тюрем, а 6 </a:t>
            </a:r>
            <a:r>
              <a:rPr lang="ru-RU" sz="2000" dirty="0" err="1" smtClean="0"/>
              <a:t>організаторів</a:t>
            </a:r>
            <a:r>
              <a:rPr lang="ru-RU" sz="2000" dirty="0" smtClean="0"/>
              <a:t> </a:t>
            </a:r>
            <a:r>
              <a:rPr lang="ru-RU" sz="2000" dirty="0" err="1" smtClean="0"/>
              <a:t>страйків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засуджено</a:t>
            </a:r>
            <a:r>
              <a:rPr lang="ru-RU" sz="2000" dirty="0" smtClean="0"/>
              <a:t> до </a:t>
            </a:r>
            <a:r>
              <a:rPr lang="ru-RU" sz="2000" dirty="0" err="1" smtClean="0"/>
              <a:t>розстрілу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1026" name="Picture 2" descr="http://4.bp.blogspot.com/-tkbRSZaAROY/UTjm0RT3ieI/AAAAAAAALEA/XOlGsUAMs9g/s640/23+%D1%87%D0%B5%D1%80%D0%B2%D0%BD%D1%8F+1953,+%D0%BF%D0%B0%D0%BD%D0%B0%D1%85%D0%B8%D0%B4%D0%B0+%D0%B2%D1%96%D0%B4%D0%B1%D1%83%D0%BB%D0%B0%D1%81%D1%8F+%D0%B2+%D0%97%D0%B0%D1%85%D1%96%D0%B4%D0%BD%D0%B8%D0%B9+%D0%91%D0%B5%D1%80%D0%BB%D1%96%D0%BD+%D0%B4%D0%BB%D1%8F+%D0%B6%D0%B5%D1%80%D1%82%D0%B2+%D0%B6%D0%BE%D1%80%D1%81%D1%82%D0%BE%D0%BA%D0%BE%D0%B3%D0%BE+%D0%BF%D1%80%D0%B8%D0%B4%D1%83%D1%88%D0%B5%D0%BD%D0%BD%D1%8F+%D0%BF%D0%BE%D0%B2%D1%81%D1%82%D0%B0%D0%BD%D0%BD%D1%8F+17+%D1%87%D0%B5%D1%80%D0%B2%D0%BD%D1%8F+-+55+%D1%81%D0%BC%D0%B5%D1%80%D1%82%D0%B5%D0%B9+%D0%B4%D0%BE%D0%BA%D1%83%D0%BC%D0%B5%D0%BD%D1%82%D0%BE%D0%B2%D0%B0%D0%BD%D1%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9824" y="1700808"/>
            <a:ext cx="4594176" cy="338437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892797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Берлінське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повстання</a:t>
            </a:r>
            <a:r>
              <a:rPr lang="ru-RU" sz="2000" dirty="0" smtClean="0"/>
              <a:t> 16-17 </a:t>
            </a:r>
            <a:r>
              <a:rPr lang="ru-RU" sz="2000" dirty="0" err="1" smtClean="0"/>
              <a:t>червня</a:t>
            </a:r>
            <a:r>
              <a:rPr lang="ru-RU" sz="2000" dirty="0" smtClean="0"/>
              <a:t> 1953 </a:t>
            </a:r>
            <a:r>
              <a:rPr lang="ru-RU" sz="2000" dirty="0" err="1" smtClean="0"/>
              <a:t>почалось</a:t>
            </a:r>
            <a:r>
              <a:rPr lang="ru-RU" sz="2000" dirty="0" smtClean="0"/>
              <a:t> 16 </a:t>
            </a:r>
            <a:r>
              <a:rPr lang="ru-RU" sz="2000" dirty="0" err="1" smtClean="0"/>
              <a:t>червня</a:t>
            </a:r>
            <a:r>
              <a:rPr lang="ru-RU" sz="2000" dirty="0" smtClean="0"/>
              <a:t> в </a:t>
            </a:r>
            <a:r>
              <a:rPr lang="ru-RU" sz="2000" dirty="0" err="1" smtClean="0"/>
              <a:t>полудень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мирного маршу в протест на </a:t>
            </a:r>
            <a:r>
              <a:rPr lang="ru-RU" sz="2000" dirty="0" err="1" smtClean="0"/>
              <a:t>тільки-но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підняті</a:t>
            </a:r>
            <a:r>
              <a:rPr lang="ru-RU" sz="2000" dirty="0" smtClean="0"/>
              <a:t> </a:t>
            </a:r>
            <a:r>
              <a:rPr lang="ru-RU" sz="2000" dirty="0" err="1" smtClean="0"/>
              <a:t>норми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виробітки</a:t>
            </a:r>
            <a:r>
              <a:rPr lang="ru-RU" sz="2000" dirty="0" smtClean="0"/>
              <a:t>, в </a:t>
            </a:r>
            <a:r>
              <a:rPr lang="ru-RU" sz="2000" dirty="0" err="1" smtClean="0"/>
              <a:t>марші</a:t>
            </a:r>
            <a:r>
              <a:rPr lang="ru-RU" sz="2000" dirty="0" smtClean="0"/>
              <a:t> взяли участь </a:t>
            </a:r>
            <a:r>
              <a:rPr lang="ru-RU" sz="2000" dirty="0" err="1" smtClean="0"/>
              <a:t>близько</a:t>
            </a:r>
            <a:r>
              <a:rPr lang="ru-RU" sz="2000" dirty="0" smtClean="0"/>
              <a:t> 5 </a:t>
            </a:r>
            <a:r>
              <a:rPr lang="ru-RU" sz="2000" dirty="0" err="1" smtClean="0"/>
              <a:t>тисяч</a:t>
            </a:r>
            <a:r>
              <a:rPr lang="ru-RU" sz="2000" dirty="0" smtClean="0"/>
              <a:t> </a:t>
            </a:r>
            <a:r>
              <a:rPr lang="ru-RU" sz="2000" dirty="0" err="1" smtClean="0"/>
              <a:t>працівників</a:t>
            </a:r>
            <a:r>
              <a:rPr lang="ru-RU" sz="2000" dirty="0" smtClean="0"/>
              <a:t>. Марш </a:t>
            </a:r>
            <a:r>
              <a:rPr lang="ru-RU" sz="2000" dirty="0" err="1" smtClean="0"/>
              <a:t>завершився</a:t>
            </a:r>
            <a:r>
              <a:rPr lang="ru-RU" sz="2000" dirty="0" smtClean="0"/>
              <a:t> за три </a:t>
            </a:r>
            <a:r>
              <a:rPr lang="ru-RU" sz="2000" dirty="0" err="1" smtClean="0"/>
              <a:t>години</a:t>
            </a:r>
            <a:r>
              <a:rPr lang="ru-RU" sz="2000" dirty="0" smtClean="0"/>
              <a:t>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протести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відновились</a:t>
            </a:r>
            <a:r>
              <a:rPr lang="ru-RU" sz="2000" dirty="0" smtClean="0"/>
              <a:t> </a:t>
            </a:r>
            <a:r>
              <a:rPr lang="ru-RU" sz="2000" dirty="0" err="1" smtClean="0"/>
              <a:t>зранку</a:t>
            </a:r>
            <a:r>
              <a:rPr lang="ru-RU" sz="2000" dirty="0" smtClean="0"/>
              <a:t> </a:t>
            </a:r>
            <a:r>
              <a:rPr lang="ru-RU" sz="2000" dirty="0" err="1" smtClean="0"/>
              <a:t>наступного</a:t>
            </a:r>
            <a:r>
              <a:rPr lang="ru-RU" sz="2000" dirty="0" smtClean="0"/>
              <a:t> дня, на </a:t>
            </a:r>
            <a:r>
              <a:rPr lang="ru-RU" sz="2000" dirty="0" err="1" smtClean="0"/>
              <a:t>вулиці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вийшло</a:t>
            </a:r>
            <a:r>
              <a:rPr lang="ru-RU" sz="2000" dirty="0" smtClean="0"/>
              <a:t> 17 </a:t>
            </a:r>
            <a:r>
              <a:rPr lang="ru-RU" sz="2000" dirty="0" err="1" smtClean="0"/>
              <a:t>тисяч</a:t>
            </a:r>
            <a:r>
              <a:rPr lang="ru-RU" sz="2000" dirty="0" smtClean="0"/>
              <a:t> людей, </a:t>
            </a:r>
            <a:r>
              <a:rPr lang="ru-RU" sz="2000" dirty="0" err="1" smtClean="0"/>
              <a:t>вже</a:t>
            </a:r>
            <a:r>
              <a:rPr lang="ru-RU" sz="2000" dirty="0" smtClean="0"/>
              <a:t> по </a:t>
            </a:r>
            <a:r>
              <a:rPr lang="ru-RU" sz="2000" dirty="0" err="1" smtClean="0"/>
              <a:t>обіді</a:t>
            </a:r>
            <a:r>
              <a:rPr lang="ru-RU" sz="2000" dirty="0" smtClean="0"/>
              <a:t> в протестах брало участь </a:t>
            </a:r>
            <a:r>
              <a:rPr lang="ru-RU" sz="2000" dirty="0" err="1" smtClean="0"/>
              <a:t>декілька</a:t>
            </a:r>
            <a:r>
              <a:rPr lang="ru-RU" sz="2000" dirty="0" smtClean="0"/>
              <a:t> </a:t>
            </a:r>
            <a:r>
              <a:rPr lang="ru-RU" sz="2000" dirty="0" err="1" smtClean="0"/>
              <a:t>сотень</a:t>
            </a:r>
            <a:r>
              <a:rPr lang="ru-RU" sz="2000" dirty="0" smtClean="0"/>
              <a:t> </a:t>
            </a:r>
            <a:r>
              <a:rPr lang="ru-RU" sz="2000" dirty="0" err="1" smtClean="0"/>
              <a:t>тисяч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3074" name="Picture 2" descr="http://www.urokiistorii.ru/sites/all/files/image/2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204864"/>
            <a:ext cx="6275514" cy="4176464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67944" y="0"/>
            <a:ext cx="50760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 </a:t>
            </a:r>
            <a:r>
              <a:rPr lang="ru-RU" sz="2000" dirty="0" err="1" smtClean="0"/>
              <a:t>Автомобільний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рух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припинено</a:t>
            </a:r>
            <a:r>
              <a:rPr lang="ru-RU" sz="2000" dirty="0" smtClean="0"/>
              <a:t>, </a:t>
            </a:r>
            <a:r>
              <a:rPr lang="ru-RU" sz="2000" dirty="0" err="1" smtClean="0"/>
              <a:t>тисячі</a:t>
            </a:r>
            <a:r>
              <a:rPr lang="ru-RU" sz="2000" dirty="0" smtClean="0"/>
              <a:t> людей продирались через </a:t>
            </a:r>
            <a:r>
              <a:rPr lang="en-US" sz="2000" dirty="0" err="1" smtClean="0"/>
              <a:t>Potsdammer</a:t>
            </a:r>
            <a:r>
              <a:rPr lang="en-US" sz="2000" dirty="0" smtClean="0"/>
              <a:t> </a:t>
            </a:r>
            <a:r>
              <a:rPr lang="en-US" sz="2000" dirty="0" err="1" smtClean="0"/>
              <a:t>Platz</a:t>
            </a:r>
            <a:r>
              <a:rPr lang="en-US" sz="2000" dirty="0" smtClean="0"/>
              <a:t> </a:t>
            </a:r>
            <a:r>
              <a:rPr lang="ru-RU" sz="2000" dirty="0" smtClean="0"/>
              <a:t>до </a:t>
            </a:r>
            <a:r>
              <a:rPr lang="en-US" sz="2000" dirty="0" err="1" smtClean="0"/>
              <a:t>Lustgarten</a:t>
            </a:r>
            <a:r>
              <a:rPr lang="en-US" sz="2000" dirty="0" smtClean="0"/>
              <a:t> </a:t>
            </a:r>
            <a:r>
              <a:rPr lang="en-US" sz="2000" dirty="0" err="1" smtClean="0"/>
              <a:t>Platz</a:t>
            </a:r>
            <a:r>
              <a:rPr lang="en-US" sz="2000" dirty="0" smtClean="0"/>
              <a:t>, </a:t>
            </a:r>
            <a:r>
              <a:rPr lang="ru-RU" sz="2000" dirty="0" err="1" smtClean="0"/>
              <a:t>зриваючи</a:t>
            </a:r>
            <a:r>
              <a:rPr lang="ru-RU" sz="2000" dirty="0" smtClean="0"/>
              <a:t> </a:t>
            </a:r>
            <a:r>
              <a:rPr lang="ru-RU" sz="2000" dirty="0" err="1" smtClean="0"/>
              <a:t>комуністичні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прапори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перекидаючи</a:t>
            </a:r>
            <a:r>
              <a:rPr lang="ru-RU" sz="2000" dirty="0" smtClean="0"/>
              <a:t> </a:t>
            </a:r>
            <a:r>
              <a:rPr lang="ru-RU" sz="2000" dirty="0" err="1" smtClean="0"/>
              <a:t>кіоски</a:t>
            </a:r>
            <a:r>
              <a:rPr lang="ru-RU" sz="2000" dirty="0" smtClean="0"/>
              <a:t>. Але </a:t>
            </a:r>
            <a:r>
              <a:rPr lang="ru-RU" sz="2000" dirty="0" err="1" smtClean="0"/>
              <a:t>східно-німецькі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радянські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війська</a:t>
            </a:r>
            <a:r>
              <a:rPr lang="ru-RU" sz="2000" dirty="0" smtClean="0"/>
              <a:t>, </a:t>
            </a:r>
            <a:r>
              <a:rPr lang="ru-RU" sz="2000" dirty="0" err="1" smtClean="0"/>
              <a:t>з</a:t>
            </a:r>
            <a:r>
              <a:rPr lang="ru-RU" sz="2000" dirty="0" smtClean="0"/>
              <a:t> танками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броньованими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автомобілями</a:t>
            </a:r>
            <a:r>
              <a:rPr lang="ru-RU" sz="2000" dirty="0" smtClean="0"/>
              <a:t>, </a:t>
            </a:r>
            <a:r>
              <a:rPr lang="ru-RU" sz="2000" dirty="0" err="1" smtClean="0"/>
              <a:t>були</a:t>
            </a:r>
            <a:r>
              <a:rPr lang="ru-RU" sz="2000" dirty="0" smtClean="0"/>
              <a:t> тихо </a:t>
            </a:r>
            <a:r>
              <a:rPr lang="ru-RU" sz="2000" dirty="0" err="1" smtClean="0"/>
              <a:t>уведені</a:t>
            </a:r>
            <a:r>
              <a:rPr lang="ru-RU" sz="2000" dirty="0" smtClean="0"/>
              <a:t> в </a:t>
            </a:r>
            <a:r>
              <a:rPr lang="ru-RU" sz="2000" dirty="0" err="1" smtClean="0"/>
              <a:t>Берлін</a:t>
            </a:r>
            <a:r>
              <a:rPr lang="ru-RU" sz="2000" dirty="0" smtClean="0"/>
              <a:t> </a:t>
            </a:r>
            <a:r>
              <a:rPr lang="ru-RU" sz="2000" dirty="0" err="1" smtClean="0"/>
              <a:t>вночі</a:t>
            </a:r>
            <a:r>
              <a:rPr lang="ru-RU" sz="2000" dirty="0" smtClean="0"/>
              <a:t> перед </a:t>
            </a:r>
            <a:r>
              <a:rPr lang="ru-RU" sz="2000" dirty="0" err="1" smtClean="0"/>
              <a:t>цим</a:t>
            </a:r>
            <a:r>
              <a:rPr lang="ru-RU" sz="2000" dirty="0" smtClean="0"/>
              <a:t>. </a:t>
            </a:r>
            <a:r>
              <a:rPr lang="ru-RU" sz="2000" dirty="0" err="1" smtClean="0"/>
              <a:t>Незадовго</a:t>
            </a:r>
            <a:r>
              <a:rPr lang="ru-RU" sz="2000" dirty="0" smtClean="0"/>
              <a:t>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полудня, вони </a:t>
            </a:r>
            <a:r>
              <a:rPr lang="ru-RU" sz="2000" dirty="0" err="1" smtClean="0"/>
              <a:t>були</a:t>
            </a:r>
            <a:r>
              <a:rPr lang="ru-RU" sz="2000" dirty="0" smtClean="0"/>
              <a:t> </a:t>
            </a:r>
            <a:r>
              <a:rPr lang="ru-RU" sz="2000" dirty="0" err="1" smtClean="0"/>
              <a:t>спрямовані</a:t>
            </a:r>
            <a:r>
              <a:rPr lang="ru-RU" sz="2000" dirty="0" smtClean="0"/>
              <a:t> в </a:t>
            </a:r>
            <a:r>
              <a:rPr lang="ru-RU" sz="2000" dirty="0" err="1" smtClean="0"/>
              <a:t>юрбу</a:t>
            </a:r>
            <a:r>
              <a:rPr lang="ru-RU" sz="2000" dirty="0" smtClean="0"/>
              <a:t>,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відкритий</a:t>
            </a:r>
            <a:r>
              <a:rPr lang="ru-RU" sz="2000" dirty="0" smtClean="0"/>
              <a:t> </a:t>
            </a:r>
            <a:r>
              <a:rPr lang="ru-RU" sz="2000" dirty="0" err="1" smtClean="0"/>
              <a:t>вогонь</a:t>
            </a:r>
            <a:r>
              <a:rPr lang="ru-RU" sz="2000" dirty="0" smtClean="0"/>
              <a:t>. </a:t>
            </a:r>
            <a:endParaRPr lang="ru-RU" sz="2000" dirty="0"/>
          </a:p>
        </p:txBody>
      </p:sp>
      <p:pic>
        <p:nvPicPr>
          <p:cNvPr id="2050" name="Picture 2" descr="http://img-fotki.yandex.ru/get/4118/141128800.111/0_7cfb8_68452975_or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2924944"/>
            <a:ext cx="5922721" cy="3933056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628800"/>
            <a:ext cx="741682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 14:20 </a:t>
            </a:r>
            <a:r>
              <a:rPr lang="ru-RU" sz="2000" dirty="0" err="1" smtClean="0"/>
              <a:t>східно-німецький</a:t>
            </a:r>
            <a:r>
              <a:rPr lang="ru-RU" sz="2000" dirty="0" smtClean="0"/>
              <a:t> уряд </a:t>
            </a:r>
            <a:r>
              <a:rPr lang="ru-RU" sz="2000" dirty="0" err="1" smtClean="0"/>
              <a:t>ввів</a:t>
            </a:r>
            <a:r>
              <a:rPr lang="ru-RU" sz="2000" dirty="0" smtClean="0"/>
              <a:t> </a:t>
            </a:r>
            <a:r>
              <a:rPr lang="ru-RU" sz="2000" dirty="0" err="1" smtClean="0"/>
              <a:t>надзвичайний</a:t>
            </a:r>
            <a:r>
              <a:rPr lang="ru-RU" sz="2000" dirty="0" smtClean="0"/>
              <a:t> стан</a:t>
            </a:r>
            <a:r>
              <a:rPr lang="ru-RU" sz="2000" dirty="0" smtClean="0"/>
              <a:t>;</a:t>
            </a:r>
            <a:r>
              <a:rPr lang="ru-RU" sz="2000" dirty="0" smtClean="0"/>
              <a:t> Наказ коменданта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</a:t>
            </a:r>
            <a:r>
              <a:rPr lang="ru-RU" sz="2000" dirty="0" smtClean="0"/>
              <a:t>таким:</a:t>
            </a:r>
            <a:r>
              <a:rPr lang="ru-RU" sz="2000" dirty="0" smtClean="0"/>
              <a:t>«Для </a:t>
            </a:r>
            <a:r>
              <a:rPr lang="ru-RU" sz="2000" dirty="0" err="1" smtClean="0"/>
              <a:t>встановлення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міцного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суспільного</a:t>
            </a:r>
            <a:r>
              <a:rPr lang="ru-RU" sz="2000" dirty="0" smtClean="0"/>
              <a:t> ладу у </a:t>
            </a:r>
            <a:r>
              <a:rPr lang="ru-RU" sz="2000" dirty="0" err="1" smtClean="0"/>
              <a:t>радянському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секторі</a:t>
            </a:r>
            <a:r>
              <a:rPr lang="ru-RU" sz="2000" dirty="0" smtClean="0"/>
              <a:t> </a:t>
            </a:r>
            <a:r>
              <a:rPr lang="ru-RU" sz="2000" dirty="0" err="1" smtClean="0"/>
              <a:t>Берліна</a:t>
            </a:r>
            <a:r>
              <a:rPr lang="ru-RU" sz="2000" dirty="0" smtClean="0"/>
              <a:t> </a:t>
            </a:r>
            <a:r>
              <a:rPr lang="ru-RU" sz="2000" dirty="0" err="1" smtClean="0"/>
              <a:t>наказую</a:t>
            </a:r>
            <a:r>
              <a:rPr lang="ru-RU" sz="2000" dirty="0" smtClean="0"/>
              <a:t>: З 13 </a:t>
            </a:r>
            <a:r>
              <a:rPr lang="ru-RU" sz="2000" dirty="0" err="1" smtClean="0"/>
              <a:t>години</a:t>
            </a:r>
            <a:r>
              <a:rPr lang="ru-RU" sz="2000" dirty="0" smtClean="0"/>
              <a:t> </a:t>
            </a:r>
            <a:r>
              <a:rPr lang="ru-RU" sz="2000" dirty="0" smtClean="0"/>
              <a:t>17 </a:t>
            </a:r>
            <a:r>
              <a:rPr lang="ru-RU" sz="2000" dirty="0" err="1" smtClean="0"/>
              <a:t>червня</a:t>
            </a:r>
            <a:r>
              <a:rPr lang="ru-RU" sz="2000" dirty="0" smtClean="0"/>
              <a:t> 1953 р. у </a:t>
            </a:r>
            <a:r>
              <a:rPr lang="ru-RU" sz="2000" dirty="0" err="1" smtClean="0"/>
              <a:t>радянському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секторі</a:t>
            </a:r>
            <a:r>
              <a:rPr lang="ru-RU" sz="2000" dirty="0" smtClean="0"/>
              <a:t> </a:t>
            </a:r>
            <a:r>
              <a:rPr lang="ru-RU" sz="2000" dirty="0" err="1" smtClean="0"/>
              <a:t>Берліна</a:t>
            </a:r>
            <a:r>
              <a:rPr lang="ru-RU" sz="2000" dirty="0" smtClean="0"/>
              <a:t> </a:t>
            </a:r>
            <a:r>
              <a:rPr lang="ru-RU" sz="2000" dirty="0" err="1" smtClean="0"/>
              <a:t>оголошується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надзвичайний</a:t>
            </a:r>
            <a:r>
              <a:rPr lang="ru-RU" sz="2000" dirty="0" smtClean="0"/>
              <a:t> стан. </a:t>
            </a:r>
            <a:r>
              <a:rPr lang="ru-RU" sz="2000" dirty="0" err="1" smtClean="0"/>
              <a:t>Забороняються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всі</a:t>
            </a:r>
            <a:r>
              <a:rPr lang="ru-RU" sz="2000" dirty="0" smtClean="0"/>
              <a:t> </a:t>
            </a:r>
            <a:r>
              <a:rPr lang="ru-RU" sz="2000" dirty="0" err="1" smtClean="0"/>
              <a:t>демонстрації</a:t>
            </a:r>
            <a:r>
              <a:rPr lang="ru-RU" sz="2000" dirty="0" smtClean="0"/>
              <a:t>, </a:t>
            </a:r>
            <a:r>
              <a:rPr lang="ru-RU" sz="2000" dirty="0" err="1" smtClean="0"/>
              <a:t>збори</a:t>
            </a:r>
            <a:r>
              <a:rPr lang="ru-RU" sz="2000" dirty="0" smtClean="0"/>
              <a:t>, </a:t>
            </a:r>
            <a:r>
              <a:rPr lang="ru-RU" sz="2000" dirty="0" err="1" smtClean="0"/>
              <a:t>мітинги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інші</a:t>
            </a:r>
            <a:r>
              <a:rPr lang="ru-RU" sz="2000" dirty="0" smtClean="0"/>
              <a:t> </a:t>
            </a:r>
            <a:r>
              <a:rPr lang="ru-RU" sz="2000" dirty="0" err="1" smtClean="0"/>
              <a:t>скупчення</a:t>
            </a:r>
            <a:r>
              <a:rPr lang="ru-RU" sz="2000" dirty="0" smtClean="0"/>
              <a:t> людей </a:t>
            </a:r>
            <a:r>
              <a:rPr lang="ru-RU" sz="2000" dirty="0" err="1" smtClean="0"/>
              <a:t>більше</a:t>
            </a:r>
            <a:r>
              <a:rPr lang="ru-RU" sz="2000" dirty="0" smtClean="0"/>
              <a:t> </a:t>
            </a:r>
            <a:r>
              <a:rPr lang="ru-RU" sz="2000" dirty="0" err="1" smtClean="0"/>
              <a:t>трьох</a:t>
            </a:r>
            <a:r>
              <a:rPr lang="ru-RU" sz="2000" dirty="0" smtClean="0"/>
              <a:t> </a:t>
            </a:r>
            <a:r>
              <a:rPr lang="ru-RU" sz="2000" dirty="0" err="1" smtClean="0"/>
              <a:t>людей</a:t>
            </a:r>
            <a:r>
              <a:rPr lang="ru-RU" sz="2000" dirty="0" smtClean="0"/>
              <a:t> тут </a:t>
            </a:r>
            <a:r>
              <a:rPr lang="ru-RU" sz="2000" dirty="0" err="1" smtClean="0"/>
              <a:t>іна</a:t>
            </a:r>
            <a:r>
              <a:rPr lang="ru-RU" sz="2000" dirty="0" smtClean="0"/>
              <a:t> </a:t>
            </a:r>
            <a:r>
              <a:rPr lang="ru-RU" sz="2000" dirty="0" err="1" smtClean="0"/>
              <a:t>площах</a:t>
            </a:r>
            <a:r>
              <a:rPr lang="ru-RU" sz="2000" dirty="0" smtClean="0"/>
              <a:t>, </a:t>
            </a:r>
            <a:r>
              <a:rPr lang="ru-RU" sz="2000" dirty="0" err="1" smtClean="0"/>
              <a:t>соціальній</a:t>
            </a:r>
            <a:r>
              <a:rPr lang="ru-RU" sz="2000" dirty="0" smtClean="0"/>
              <a:t> та </a:t>
            </a:r>
            <a:r>
              <a:rPr lang="ru-RU" sz="2000" dirty="0" err="1" smtClean="0"/>
              <a:t>громадських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спорудах</a:t>
            </a:r>
            <a:r>
              <a:rPr lang="ru-RU" sz="2000" dirty="0" smtClean="0"/>
              <a:t>. </a:t>
            </a:r>
            <a:r>
              <a:rPr lang="ru-RU" sz="2000" dirty="0" err="1" smtClean="0"/>
              <a:t>Забороняється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всіляке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пересування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пішоходів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транспортних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засобів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21 </a:t>
            </a:r>
            <a:r>
              <a:rPr lang="ru-RU" sz="2000" dirty="0" err="1" smtClean="0"/>
              <a:t>години</a:t>
            </a:r>
            <a:r>
              <a:rPr lang="ru-RU" sz="2000" dirty="0" smtClean="0"/>
              <a:t> до </a:t>
            </a:r>
            <a:r>
              <a:rPr lang="ru-RU" sz="2000" dirty="0" err="1" smtClean="0"/>
              <a:t>запланованих</a:t>
            </a:r>
            <a:r>
              <a:rPr lang="ru-RU" sz="2000" dirty="0" smtClean="0"/>
              <a:t>  </a:t>
            </a:r>
            <a:r>
              <a:rPr lang="ru-RU" sz="2000" dirty="0" smtClean="0"/>
              <a:t>4 годин. </a:t>
            </a:r>
            <a:r>
              <a:rPr lang="ru-RU" sz="2000" dirty="0" err="1" smtClean="0"/>
              <a:t>Порушники</a:t>
            </a:r>
            <a:r>
              <a:rPr lang="ru-RU" sz="2000" dirty="0" smtClean="0"/>
              <a:t> </a:t>
            </a:r>
            <a:r>
              <a:rPr lang="ru-RU" sz="2000" dirty="0" err="1" smtClean="0"/>
              <a:t>цього</a:t>
            </a:r>
            <a:r>
              <a:rPr lang="ru-RU" sz="2000" dirty="0" smtClean="0"/>
              <a:t> наказу </a:t>
            </a:r>
            <a:r>
              <a:rPr lang="ru-RU" sz="2000" dirty="0" err="1" smtClean="0"/>
              <a:t>караються</a:t>
            </a:r>
            <a:r>
              <a:rPr lang="ru-RU" sz="2000" dirty="0" smtClean="0"/>
              <a:t> за законами </a:t>
            </a:r>
            <a:r>
              <a:rPr lang="ru-RU" sz="2000" dirty="0" err="1" smtClean="0"/>
              <a:t>війни</a:t>
            </a:r>
            <a:r>
              <a:rPr lang="ru-RU" sz="2000" dirty="0" smtClean="0"/>
              <a:t>. </a:t>
            </a:r>
            <a:r>
              <a:rPr lang="ru-RU" sz="2000" dirty="0" err="1" smtClean="0"/>
              <a:t>Військовий</a:t>
            </a:r>
            <a:r>
              <a:rPr lang="ru-RU" sz="2000" dirty="0" smtClean="0"/>
              <a:t> комендант </a:t>
            </a:r>
            <a:r>
              <a:rPr lang="ru-RU" sz="2000" dirty="0" err="1" smtClean="0"/>
              <a:t>радянського</a:t>
            </a:r>
            <a:r>
              <a:rPr lang="ru-RU" sz="2000" dirty="0" smtClean="0"/>
              <a:t> сектора Великого </a:t>
            </a:r>
            <a:r>
              <a:rPr lang="ru-RU" sz="2000" dirty="0" err="1" smtClean="0"/>
              <a:t>Берліна</a:t>
            </a:r>
            <a:r>
              <a:rPr lang="ru-RU" sz="2000" dirty="0" smtClean="0"/>
              <a:t>. </a:t>
            </a:r>
            <a:r>
              <a:rPr lang="ru-RU" sz="2000" dirty="0" smtClean="0"/>
              <a:t>генерал-майор </a:t>
            </a:r>
            <a:r>
              <a:rPr lang="ru-RU" sz="2000" dirty="0" err="1" smtClean="0"/>
              <a:t>Дибрович</a:t>
            </a:r>
            <a:r>
              <a:rPr lang="ru-RU" sz="2000" dirty="0" smtClean="0"/>
              <a:t>».</a:t>
            </a:r>
            <a:endParaRPr lang="ru-RU" sz="2000" dirty="0"/>
          </a:p>
        </p:txBody>
      </p:sp>
    </p:spTree>
  </p:cSld>
  <p:clrMapOvr>
    <a:masterClrMapping/>
  </p:clrMapOvr>
  <p:transition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Попри </a:t>
            </a:r>
            <a:r>
              <a:rPr lang="ru-RU" dirty="0" err="1" smtClean="0"/>
              <a:t>запровадження</a:t>
            </a:r>
            <a:r>
              <a:rPr lang="ru-RU" dirty="0" smtClean="0"/>
              <a:t> </a:t>
            </a:r>
            <a:r>
              <a:rPr lang="ru-RU" dirty="0" err="1" smtClean="0"/>
              <a:t>надзвичайного</a:t>
            </a:r>
            <a:r>
              <a:rPr lang="ru-RU" dirty="0" smtClean="0"/>
              <a:t> стану, у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де-не-де</a:t>
            </a:r>
            <a:r>
              <a:rPr lang="ru-RU" dirty="0" smtClean="0"/>
              <a:t> </a:t>
            </a:r>
            <a:r>
              <a:rPr lang="ru-RU" dirty="0" err="1" smtClean="0"/>
              <a:t>лунали</a:t>
            </a:r>
            <a:r>
              <a:rPr lang="ru-RU" dirty="0" smtClean="0"/>
              <a:t> </a:t>
            </a:r>
            <a:r>
              <a:rPr lang="ru-RU" dirty="0" err="1" smtClean="0"/>
              <a:t>постріли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smtClean="0"/>
              <a:t>напади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радянських</a:t>
            </a:r>
            <a:r>
              <a:rPr lang="ru-RU" dirty="0" smtClean="0"/>
              <a:t> </a:t>
            </a:r>
            <a:r>
              <a:rPr lang="ru-RU" dirty="0" err="1" smtClean="0"/>
              <a:t>вартових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патрульних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масового</a:t>
            </a:r>
            <a:r>
              <a:rPr lang="ru-RU" dirty="0" smtClean="0"/>
              <a:t> характеру </a:t>
            </a:r>
            <a:r>
              <a:rPr lang="ru-RU" dirty="0" smtClean="0"/>
              <a:t>  </a:t>
            </a:r>
            <a:r>
              <a:rPr lang="ru-RU" dirty="0" smtClean="0"/>
              <a:t>вони </a:t>
            </a:r>
            <a:r>
              <a:rPr lang="ru-RU" dirty="0" smtClean="0"/>
              <a:t>не носили</a:t>
            </a:r>
            <a:r>
              <a:rPr lang="ru-RU" dirty="0" smtClean="0"/>
              <a:t>.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незрозумілого</a:t>
            </a:r>
            <a:r>
              <a:rPr lang="ru-RU" dirty="0" smtClean="0"/>
              <a:t> </a:t>
            </a:r>
            <a:r>
              <a:rPr lang="ru-RU" dirty="0" err="1" smtClean="0"/>
              <a:t>викликало</a:t>
            </a:r>
            <a:r>
              <a:rPr lang="ru-RU" dirty="0" smtClean="0"/>
              <a:t> </a:t>
            </a:r>
            <a:r>
              <a:rPr lang="ru-RU" dirty="0" err="1" smtClean="0"/>
              <a:t>викрадення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вивіз</a:t>
            </a:r>
            <a:r>
              <a:rPr lang="ru-RU" dirty="0" smtClean="0"/>
              <a:t> в </a:t>
            </a:r>
            <a:r>
              <a:rPr lang="ru-RU" dirty="0" err="1" smtClean="0"/>
              <a:t>Західний</a:t>
            </a:r>
            <a:r>
              <a:rPr lang="ru-RU" dirty="0" smtClean="0"/>
              <a:t> </a:t>
            </a:r>
            <a:r>
              <a:rPr lang="ru-RU" dirty="0" err="1" smtClean="0"/>
              <a:t>Берлін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 ХДС (НДР) </a:t>
            </a:r>
            <a:r>
              <a:rPr lang="ru-RU" dirty="0" err="1" smtClean="0"/>
              <a:t>Отто</a:t>
            </a:r>
            <a:r>
              <a:rPr lang="ru-RU" dirty="0" smtClean="0"/>
              <a:t> </a:t>
            </a:r>
            <a:r>
              <a:rPr lang="ru-RU" dirty="0" err="1" smtClean="0"/>
              <a:t>Нушке</a:t>
            </a:r>
            <a:r>
              <a:rPr lang="ru-RU" dirty="0" smtClean="0"/>
              <a:t>. </a:t>
            </a:r>
            <a:r>
              <a:rPr lang="ru-RU" dirty="0" err="1" smtClean="0"/>
              <a:t>Чимало</a:t>
            </a:r>
            <a:r>
              <a:rPr lang="ru-RU" dirty="0" smtClean="0"/>
              <a:t> </a:t>
            </a:r>
            <a:r>
              <a:rPr lang="ru-RU" dirty="0" err="1" smtClean="0"/>
              <a:t>пересудів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приводу </a:t>
            </a:r>
            <a:r>
              <a:rPr lang="ru-RU" dirty="0" err="1" smtClean="0"/>
              <a:t>пожежі</a:t>
            </a:r>
            <a:r>
              <a:rPr lang="ru-RU" dirty="0" smtClean="0"/>
              <a:t> у великому </a:t>
            </a:r>
            <a:r>
              <a:rPr lang="ru-RU" dirty="0" err="1" smtClean="0"/>
              <a:t>універмазі</a:t>
            </a:r>
            <a:r>
              <a:rPr lang="ru-RU" dirty="0" smtClean="0"/>
              <a:t> за </a:t>
            </a:r>
            <a:r>
              <a:rPr lang="ru-RU" dirty="0" err="1" smtClean="0"/>
              <a:t>українсько-словацьким</a:t>
            </a:r>
            <a:r>
              <a:rPr lang="ru-RU" dirty="0" smtClean="0"/>
              <a:t> кордоном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Західним</a:t>
            </a:r>
            <a:r>
              <a:rPr lang="ru-RU" dirty="0" smtClean="0"/>
              <a:t> </a:t>
            </a:r>
            <a:r>
              <a:rPr lang="ru-RU" dirty="0" err="1" smtClean="0"/>
              <a:t>Берліном</a:t>
            </a:r>
            <a:r>
              <a:rPr lang="ru-RU" dirty="0" smtClean="0"/>
              <a:t>. У </a:t>
            </a:r>
            <a:r>
              <a:rPr lang="ru-RU" dirty="0" err="1" smtClean="0"/>
              <a:t>Карлхорсті</a:t>
            </a:r>
            <a:r>
              <a:rPr lang="ru-RU" dirty="0" smtClean="0"/>
              <a:t> </a:t>
            </a:r>
            <a:r>
              <a:rPr lang="ru-RU" dirty="0" err="1" smtClean="0"/>
              <a:t>тривогу</a:t>
            </a:r>
            <a:r>
              <a:rPr lang="ru-RU" dirty="0" smtClean="0"/>
              <a:t> </a:t>
            </a:r>
            <a:r>
              <a:rPr lang="ru-RU" dirty="0" err="1" smtClean="0"/>
              <a:t>викликав</a:t>
            </a:r>
            <a:r>
              <a:rPr lang="ru-RU" dirty="0" smtClean="0"/>
              <a:t> </a:t>
            </a:r>
            <a:r>
              <a:rPr lang="ru-RU" dirty="0" err="1" smtClean="0"/>
              <a:t>інцидент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особливо </a:t>
            </a:r>
            <a:r>
              <a:rPr lang="ru-RU" dirty="0" err="1" smtClean="0"/>
              <a:t>непримиренними</a:t>
            </a:r>
            <a:r>
              <a:rPr lang="ru-RU" dirty="0" smtClean="0"/>
              <a:t> </a:t>
            </a:r>
            <a:r>
              <a:rPr lang="ru-RU" dirty="0" err="1" smtClean="0"/>
              <a:t>маніфестантами</a:t>
            </a:r>
            <a:r>
              <a:rPr lang="ru-RU" dirty="0" smtClean="0"/>
              <a:t>, </a:t>
            </a:r>
            <a:r>
              <a:rPr lang="ru-RU" dirty="0" err="1" smtClean="0"/>
              <a:t>арештованими</a:t>
            </a:r>
            <a:r>
              <a:rPr lang="ru-RU" dirty="0" smtClean="0"/>
              <a:t> у </a:t>
            </a:r>
            <a:r>
              <a:rPr lang="ru-RU" dirty="0" err="1" smtClean="0"/>
              <a:t>центрі</a:t>
            </a:r>
            <a:r>
              <a:rPr lang="ru-RU" dirty="0" smtClean="0"/>
              <a:t> </a:t>
            </a:r>
            <a:r>
              <a:rPr lang="ru-RU" dirty="0" err="1" smtClean="0"/>
              <a:t>Берліна</a:t>
            </a:r>
            <a:r>
              <a:rPr lang="ru-RU" dirty="0" smtClean="0"/>
              <a:t>. </a:t>
            </a:r>
            <a:r>
              <a:rPr lang="ru-RU" dirty="0" err="1" smtClean="0"/>
              <a:t>Близько</a:t>
            </a:r>
            <a:r>
              <a:rPr lang="ru-RU" dirty="0" smtClean="0"/>
              <a:t> 20–25 </a:t>
            </a:r>
            <a:r>
              <a:rPr lang="ru-RU" dirty="0" smtClean="0"/>
              <a:t>людей </a:t>
            </a:r>
            <a:r>
              <a:rPr lang="ru-RU" dirty="0" err="1" smtClean="0"/>
              <a:t>демонстрантів</a:t>
            </a:r>
            <a:r>
              <a:rPr lang="ru-RU" dirty="0" smtClean="0"/>
              <a:t> доставили у </a:t>
            </a:r>
            <a:r>
              <a:rPr lang="ru-RU" dirty="0" err="1" smtClean="0"/>
              <a:t>воєнне</a:t>
            </a:r>
            <a:r>
              <a:rPr lang="ru-RU" dirty="0" smtClean="0"/>
              <a:t> </a:t>
            </a:r>
            <a:r>
              <a:rPr lang="ru-RU" dirty="0" err="1" smtClean="0"/>
              <a:t>містечко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вантажівці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конвоєм</a:t>
            </a:r>
            <a:r>
              <a:rPr lang="ru-RU" dirty="0" smtClean="0"/>
              <a:t> </a:t>
            </a:r>
            <a:r>
              <a:rPr lang="ru-RU" dirty="0" err="1" smtClean="0"/>
              <a:t>радянських</a:t>
            </a:r>
            <a:r>
              <a:rPr lang="ru-RU" dirty="0" smtClean="0"/>
              <a:t> </a:t>
            </a:r>
            <a:r>
              <a:rPr lang="ru-RU" dirty="0" err="1" smtClean="0"/>
              <a:t>автоматників</a:t>
            </a:r>
            <a:r>
              <a:rPr lang="ru-RU" dirty="0" smtClean="0"/>
              <a:t>. </a:t>
            </a:r>
            <a:endParaRPr lang="ru-RU" dirty="0"/>
          </a:p>
        </p:txBody>
      </p:sp>
      <p:pic>
        <p:nvPicPr>
          <p:cNvPr id="23554" name="Picture 2" descr="https://encrypted-tbn3.gstatic.com/images?q=tbn:ANd9GcS8Ke-uSPsYOz-gZzy4XreQNrfsB4XT21d4w5YpF0wMWPmG1X2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1799" y="404664"/>
            <a:ext cx="3492201" cy="2592288"/>
          </a:xfrm>
          <a:prstGeom prst="rect">
            <a:avLst/>
          </a:prstGeom>
          <a:noFill/>
        </p:spPr>
      </p:pic>
      <p:pic>
        <p:nvPicPr>
          <p:cNvPr id="23556" name="Picture 4" descr="http://www.istpravda.ru/upload/medialibrary/b08/b08641d94717cc695fd12c1300f4e6c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140968"/>
            <a:ext cx="3392524" cy="2448272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534561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Повстання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було</a:t>
            </a:r>
            <a:r>
              <a:rPr lang="ru-RU" sz="2000" dirty="0" smtClean="0"/>
              <a:t> </a:t>
            </a:r>
            <a:r>
              <a:rPr lang="ru-RU" sz="2000" dirty="0" err="1" smtClean="0"/>
              <a:t>швидко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придушене</a:t>
            </a:r>
            <a:r>
              <a:rPr lang="ru-RU" sz="2000" dirty="0" smtClean="0"/>
              <a:t>. Як </a:t>
            </a:r>
            <a:r>
              <a:rPr lang="ru-RU" sz="2000" dirty="0" err="1" smtClean="0"/>
              <a:t>післядія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повстання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демонстрації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ізольовані</a:t>
            </a:r>
            <a:r>
              <a:rPr lang="ru-RU" sz="2000" dirty="0" smtClean="0"/>
              <a:t> </a:t>
            </a:r>
            <a:r>
              <a:rPr lang="ru-RU" sz="2000" i="1" dirty="0" err="1" smtClean="0"/>
              <a:t>інциденти</a:t>
            </a:r>
            <a:r>
              <a:rPr lang="ru-RU" sz="2000" dirty="0" smtClean="0"/>
              <a:t> </a:t>
            </a:r>
            <a:r>
              <a:rPr lang="ru-RU" sz="2000" dirty="0" err="1" smtClean="0"/>
              <a:t>відбувалися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впродовж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кількох</a:t>
            </a:r>
            <a:r>
              <a:rPr lang="ru-RU" sz="2000" dirty="0" smtClean="0"/>
              <a:t> </a:t>
            </a:r>
            <a:r>
              <a:rPr lang="ru-RU" sz="2000" dirty="0" err="1" smtClean="0"/>
              <a:t>тижнів</a:t>
            </a:r>
            <a:r>
              <a:rPr lang="ru-RU" sz="2000" dirty="0" smtClean="0"/>
              <a:t>, </a:t>
            </a:r>
            <a:r>
              <a:rPr lang="ru-RU" sz="2000" dirty="0" err="1" smtClean="0"/>
              <a:t>але</a:t>
            </a:r>
            <a:r>
              <a:rPr lang="ru-RU" sz="2000" dirty="0" smtClean="0"/>
              <a:t> </a:t>
            </a:r>
            <a:r>
              <a:rPr lang="ru-RU" sz="2000" dirty="0" err="1" smtClean="0"/>
              <a:t>круті</a:t>
            </a:r>
            <a:r>
              <a:rPr lang="ru-RU" sz="2000" dirty="0" smtClean="0"/>
              <a:t> заходи </a:t>
            </a:r>
            <a:r>
              <a:rPr lang="ru-RU" sz="2000" dirty="0" err="1" smtClean="0"/>
              <a:t>вжиті</a:t>
            </a:r>
            <a:r>
              <a:rPr lang="ru-RU" sz="2000" dirty="0" smtClean="0"/>
              <a:t> </a:t>
            </a:r>
            <a:r>
              <a:rPr lang="ru-RU" sz="2000" dirty="0" err="1" smtClean="0"/>
              <a:t>сімнадцятого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червня</a:t>
            </a:r>
            <a:r>
              <a:rPr lang="ru-RU" sz="2000" dirty="0" smtClean="0"/>
              <a:t> показали,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незважаючи</a:t>
            </a:r>
            <a:r>
              <a:rPr lang="ru-RU" sz="2000" dirty="0" smtClean="0"/>
              <a:t> на малу </a:t>
            </a:r>
            <a:r>
              <a:rPr lang="ru-RU" sz="2000" dirty="0" err="1" smtClean="0"/>
              <a:t>народну</a:t>
            </a:r>
            <a:r>
              <a:rPr lang="ru-RU" sz="2000" dirty="0" smtClean="0"/>
              <a:t> </a:t>
            </a:r>
            <a:r>
              <a:rPr lang="ru-RU" sz="2000" dirty="0" err="1" smtClean="0"/>
              <a:t>підтримку</a:t>
            </a:r>
            <a:r>
              <a:rPr lang="ru-RU" sz="2000" dirty="0" smtClean="0"/>
              <a:t>, </a:t>
            </a:r>
            <a:r>
              <a:rPr lang="ru-RU" sz="2000" dirty="0" err="1" smtClean="0"/>
              <a:t>комуністичний</a:t>
            </a:r>
            <a:r>
              <a:rPr lang="ru-RU" sz="2000" dirty="0" smtClean="0"/>
              <a:t> режим </a:t>
            </a:r>
            <a:r>
              <a:rPr lang="ru-RU" sz="2000" dirty="0" err="1" smtClean="0"/>
              <a:t>тримає</a:t>
            </a:r>
            <a:r>
              <a:rPr lang="ru-RU" sz="2000" dirty="0" smtClean="0"/>
              <a:t> </a:t>
            </a:r>
            <a:r>
              <a:rPr lang="ru-RU" sz="2000" dirty="0" err="1" smtClean="0"/>
              <a:t>жорсткий</a:t>
            </a:r>
            <a:r>
              <a:rPr lang="ru-RU" sz="2000" dirty="0" smtClean="0"/>
              <a:t> контроль.</a:t>
            </a:r>
            <a:endParaRPr lang="ru-RU" sz="2000" dirty="0"/>
          </a:p>
        </p:txBody>
      </p:sp>
      <p:pic>
        <p:nvPicPr>
          <p:cNvPr id="22530" name="Picture 2" descr="http://img-fotki.yandex.ru/get/6446/141128800.111/0_7cfb9_aa6d1ac2_or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-459432"/>
            <a:ext cx="8553400" cy="582486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396</Words>
  <Application>Microsoft Office PowerPoint</Application>
  <PresentationFormat>Экран (4:3)</PresentationFormat>
  <Paragraphs>11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TEST</dc:creator>
  <cp:lastModifiedBy>TEST</cp:lastModifiedBy>
  <cp:revision>6</cp:revision>
  <dcterms:created xsi:type="dcterms:W3CDTF">2014-11-19T17:22:18Z</dcterms:created>
  <dcterms:modified xsi:type="dcterms:W3CDTF">2014-11-19T18:24:37Z</dcterms:modified>
</cp:coreProperties>
</file>