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9" r:id="rId6"/>
    <p:sldId id="270" r:id="rId7"/>
    <p:sldId id="260" r:id="rId8"/>
    <p:sldId id="266" r:id="rId9"/>
    <p:sldId id="267" r:id="rId10"/>
    <p:sldId id="271" r:id="rId11"/>
    <p:sldId id="272" r:id="rId12"/>
    <p:sldId id="273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B402C6-11DA-448D-8B96-F8DB50D239BF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4D3C94-F1A9-450A-B390-E2072935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2C6-11DA-448D-8B96-F8DB50D239BF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3C94-F1A9-450A-B390-E2072935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2C6-11DA-448D-8B96-F8DB50D239BF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3C94-F1A9-450A-B390-E2072935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B402C6-11DA-448D-8B96-F8DB50D239BF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4D3C94-F1A9-450A-B390-E20729351C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B402C6-11DA-448D-8B96-F8DB50D239BF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4D3C94-F1A9-450A-B390-E2072935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2C6-11DA-448D-8B96-F8DB50D239BF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3C94-F1A9-450A-B390-E20729351C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2C6-11DA-448D-8B96-F8DB50D239BF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3C94-F1A9-450A-B390-E20729351C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B402C6-11DA-448D-8B96-F8DB50D239BF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4D3C94-F1A9-450A-B390-E20729351C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2C6-11DA-448D-8B96-F8DB50D239BF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3C94-F1A9-450A-B390-E2072935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B402C6-11DA-448D-8B96-F8DB50D239BF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4D3C94-F1A9-450A-B390-E20729351C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B402C6-11DA-448D-8B96-F8DB50D239BF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4D3C94-F1A9-450A-B390-E20729351C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B402C6-11DA-448D-8B96-F8DB50D239BF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4D3C94-F1A9-450A-B390-E2072935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4432" cy="1312912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  <a:latin typeface="Comic Sans MS" pitchFamily="66" charset="0"/>
              </a:rPr>
              <a:t>Символіка Тоталітарного режиму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2276872"/>
            <a:ext cx="2376264" cy="3096344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Проект «</a:t>
            </a:r>
            <a:r>
              <a:rPr lang="ru-RU" b="0" dirty="0" err="1" smtClean="0"/>
              <a:t>Зали</a:t>
            </a:r>
            <a:r>
              <a:rPr lang="ru-RU" b="0" dirty="0" smtClean="0"/>
              <a:t> Народу» — </a:t>
            </a:r>
            <a:r>
              <a:rPr lang="ru-RU" b="0" dirty="0" err="1" smtClean="0"/>
              <a:t>непобудованої</a:t>
            </a:r>
            <a:r>
              <a:rPr lang="ru-RU" b="0" dirty="0" smtClean="0"/>
              <a:t> </a:t>
            </a:r>
            <a:r>
              <a:rPr lang="ru-RU" b="0" dirty="0" err="1" smtClean="0"/>
              <a:t>монументальної</a:t>
            </a:r>
            <a:r>
              <a:rPr lang="ru-RU" b="0" dirty="0" smtClean="0"/>
              <a:t> </a:t>
            </a:r>
            <a:r>
              <a:rPr lang="ru-RU" b="0" dirty="0" err="1" smtClean="0"/>
              <a:t>будівлі</a:t>
            </a:r>
            <a:r>
              <a:rPr lang="ru-RU" b="0" dirty="0" smtClean="0"/>
              <a:t> </a:t>
            </a:r>
            <a:r>
              <a:rPr lang="ru-RU" b="0" dirty="0" err="1" smtClean="0"/>
              <a:t>Третього</a:t>
            </a:r>
            <a:r>
              <a:rPr lang="ru-RU" b="0" dirty="0" smtClean="0"/>
              <a:t> рейху — </a:t>
            </a:r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 smtClean="0"/>
              <a:t>типовий</a:t>
            </a:r>
            <a:r>
              <a:rPr lang="ru-RU" b="0" dirty="0" smtClean="0"/>
              <a:t> приклад </a:t>
            </a:r>
            <a:r>
              <a:rPr lang="ru-RU" b="0" dirty="0" err="1" smtClean="0"/>
              <a:t>впливу</a:t>
            </a:r>
            <a:r>
              <a:rPr lang="ru-RU" b="0" dirty="0" smtClean="0"/>
              <a:t> </a:t>
            </a:r>
            <a:r>
              <a:rPr lang="ru-RU" b="0" dirty="0" err="1" smtClean="0"/>
              <a:t>тоталітаризму</a:t>
            </a:r>
            <a:r>
              <a:rPr lang="ru-RU" b="0" dirty="0" smtClean="0"/>
              <a:t> на </a:t>
            </a:r>
            <a:r>
              <a:rPr lang="ru-RU" b="0" dirty="0" err="1" smtClean="0"/>
              <a:t>архітектуру</a:t>
            </a:r>
            <a:endParaRPr lang="ru-RU" dirty="0"/>
          </a:p>
        </p:txBody>
      </p:sp>
      <p:pic>
        <p:nvPicPr>
          <p:cNvPr id="5" name="Рисунок 4" descr="Проект «Зали Народу» — непобудованої монументальної будівлі Третього рейху — це типовий приклад впливу тоталітаризму на архітектуру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212" r="22212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8328734956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6120680" cy="4583999"/>
          </a:xfrm>
        </p:spPr>
      </p:pic>
      <p:sp>
        <p:nvSpPr>
          <p:cNvPr id="4" name="TextBox 3"/>
          <p:cNvSpPr txBox="1"/>
          <p:nvPr/>
        </p:nvSpPr>
        <p:spPr>
          <a:xfrm>
            <a:off x="467544" y="116633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той час як </a:t>
            </a:r>
            <a:r>
              <a:rPr lang="ru-RU" dirty="0" err="1"/>
              <a:t>деморалізовані</a:t>
            </a:r>
            <a:r>
              <a:rPr lang="ru-RU" dirty="0"/>
              <a:t>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солдати</a:t>
            </a:r>
            <a:r>
              <a:rPr lang="ru-RU" dirty="0"/>
              <a:t> рейху вели </a:t>
            </a:r>
            <a:r>
              <a:rPr lang="ru-RU" dirty="0" err="1"/>
              <a:t>безнадійні</a:t>
            </a:r>
            <a:r>
              <a:rPr lang="ru-RU" dirty="0"/>
              <a:t> </a:t>
            </a:r>
            <a:r>
              <a:rPr lang="ru-RU" dirty="0" err="1"/>
              <a:t>вуличні</a:t>
            </a:r>
            <a:r>
              <a:rPr lang="ru-RU" dirty="0"/>
              <a:t> </a:t>
            </a:r>
            <a:r>
              <a:rPr lang="ru-RU" dirty="0" err="1"/>
              <a:t>бої</a:t>
            </a:r>
            <a:r>
              <a:rPr lang="ru-RU" dirty="0"/>
              <a:t> в </a:t>
            </a:r>
            <a:r>
              <a:rPr lang="ru-RU" dirty="0" err="1"/>
              <a:t>палаючому</a:t>
            </a:r>
            <a:r>
              <a:rPr lang="ru-RU" dirty="0"/>
              <a:t> </a:t>
            </a:r>
            <a:r>
              <a:rPr lang="ru-RU" dirty="0" err="1"/>
              <a:t>Берліні</a:t>
            </a:r>
            <a:r>
              <a:rPr lang="ru-RU" dirty="0"/>
              <a:t>, а сама </a:t>
            </a:r>
            <a:r>
              <a:rPr lang="ru-RU" dirty="0" err="1"/>
              <a:t>імперія</a:t>
            </a:r>
            <a:r>
              <a:rPr lang="ru-RU" dirty="0"/>
              <a:t> </a:t>
            </a:r>
            <a:r>
              <a:rPr lang="ru-RU" dirty="0" err="1"/>
              <a:t>обмежувалася</a:t>
            </a:r>
            <a:r>
              <a:rPr lang="ru-RU" dirty="0"/>
              <a:t> </a:t>
            </a:r>
            <a:r>
              <a:rPr lang="ru-RU" dirty="0" err="1"/>
              <a:t>столичним</a:t>
            </a:r>
            <a:r>
              <a:rPr lang="ru-RU" dirty="0"/>
              <a:t> кварталом, де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руїнами</a:t>
            </a:r>
            <a:r>
              <a:rPr lang="ru-RU" dirty="0"/>
              <a:t> </a:t>
            </a:r>
            <a:r>
              <a:rPr lang="ru-RU" dirty="0" err="1"/>
              <a:t>рейхсканцелярії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</a:t>
            </a:r>
            <a:r>
              <a:rPr lang="ru-RU" dirty="0" err="1"/>
              <a:t>бетонний</a:t>
            </a:r>
            <a:r>
              <a:rPr lang="ru-RU" dirty="0"/>
              <a:t> бункер, фюрер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 </a:t>
            </a:r>
            <a:r>
              <a:rPr lang="ru-RU" dirty="0" err="1"/>
              <a:t>вдивлявся</a:t>
            </a:r>
            <a:r>
              <a:rPr lang="ru-RU" dirty="0"/>
              <a:t> </a:t>
            </a:r>
            <a:r>
              <a:rPr lang="ru-RU" dirty="0" err="1"/>
              <a:t>осклілими</a:t>
            </a:r>
            <a:r>
              <a:rPr lang="ru-RU" dirty="0"/>
              <a:t> </a:t>
            </a:r>
            <a:r>
              <a:rPr lang="ru-RU" dirty="0" err="1"/>
              <a:t>очима</a:t>
            </a:r>
            <a:r>
              <a:rPr lang="ru-RU" dirty="0"/>
              <a:t> в </a:t>
            </a:r>
            <a:r>
              <a:rPr lang="ru-RU" dirty="0" err="1"/>
              <a:t>білий</a:t>
            </a:r>
            <a:r>
              <a:rPr lang="ru-RU" dirty="0"/>
              <a:t> макет “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”.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еморіал пам’яті загиблим євреям Європ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276872"/>
            <a:ext cx="5760640" cy="4320480"/>
          </a:xfrm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збереженим</a:t>
            </a:r>
            <a:r>
              <a:rPr lang="ru-RU" dirty="0"/>
              <a:t> фото, </a:t>
            </a:r>
            <a:r>
              <a:rPr lang="ru-RU" dirty="0" err="1"/>
              <a:t>кресленнями</a:t>
            </a:r>
            <a:r>
              <a:rPr lang="ru-RU" dirty="0"/>
              <a:t>, </a:t>
            </a:r>
            <a:r>
              <a:rPr lang="ru-RU" dirty="0" err="1"/>
              <a:t>ескізами</a:t>
            </a:r>
            <a:r>
              <a:rPr lang="ru-RU" dirty="0"/>
              <a:t>, 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них </a:t>
            </a:r>
            <a:r>
              <a:rPr lang="ru-RU" dirty="0" err="1"/>
              <a:t>зроблена</a:t>
            </a:r>
            <a:r>
              <a:rPr lang="ru-RU" dirty="0"/>
              <a:t> рукою самого </a:t>
            </a:r>
            <a:r>
              <a:rPr lang="ru-RU" dirty="0" err="1"/>
              <a:t>Гітлера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середині</a:t>
            </a:r>
            <a:r>
              <a:rPr lang="ru-RU" dirty="0"/>
              <a:t> 20-х </a:t>
            </a:r>
            <a:r>
              <a:rPr lang="ru-RU" dirty="0" err="1"/>
              <a:t>років</a:t>
            </a:r>
            <a:r>
              <a:rPr lang="ru-RU" dirty="0"/>
              <a:t>, макет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відтворений</a:t>
            </a:r>
            <a:r>
              <a:rPr lang="ru-RU" dirty="0"/>
              <a:t> для </a:t>
            </a:r>
            <a:r>
              <a:rPr lang="ru-RU" dirty="0" err="1"/>
              <a:t>зйомок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документально-художніх</a:t>
            </a:r>
            <a:r>
              <a:rPr lang="ru-RU" dirty="0"/>
              <a:t> </a:t>
            </a:r>
            <a:r>
              <a:rPr lang="ru-RU" dirty="0" err="1"/>
              <a:t>стрічок</a:t>
            </a:r>
            <a:r>
              <a:rPr lang="ru-RU" dirty="0"/>
              <a:t> “</a:t>
            </a:r>
            <a:r>
              <a:rPr lang="ru-RU" dirty="0" err="1"/>
              <a:t>Занепад</a:t>
            </a:r>
            <a:r>
              <a:rPr lang="ru-RU" dirty="0"/>
              <a:t>” (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Untergang</a:t>
            </a:r>
            <a:r>
              <a:rPr lang="en-US" dirty="0"/>
              <a:t>) </a:t>
            </a:r>
            <a:r>
              <a:rPr lang="ru-RU" dirty="0" err="1"/>
              <a:t>і</a:t>
            </a:r>
            <a:r>
              <a:rPr lang="ru-RU" dirty="0"/>
              <a:t> “</a:t>
            </a:r>
            <a:r>
              <a:rPr lang="ru-RU" dirty="0" err="1"/>
              <a:t>Шпеєр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” (</a:t>
            </a:r>
            <a:r>
              <a:rPr lang="en-US" dirty="0"/>
              <a:t>Speer und </a:t>
            </a:r>
            <a:r>
              <a:rPr lang="en-US" dirty="0" err="1"/>
              <a:t>Er</a:t>
            </a:r>
            <a:r>
              <a:rPr lang="en-US" dirty="0"/>
              <a:t>).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декорацією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оригінальних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ознайомитися</a:t>
            </a:r>
            <a:r>
              <a:rPr lang="ru-RU" dirty="0"/>
              <a:t> в невеликому, до </a:t>
            </a:r>
            <a:r>
              <a:rPr lang="ru-RU" dirty="0" err="1"/>
              <a:t>недавнього</a:t>
            </a:r>
            <a:r>
              <a:rPr lang="ru-RU" dirty="0"/>
              <a:t> часу </a:t>
            </a:r>
            <a:r>
              <a:rPr lang="ru-RU" dirty="0" err="1"/>
              <a:t>порожньому</a:t>
            </a:r>
            <a:r>
              <a:rPr lang="ru-RU" dirty="0"/>
              <a:t> </a:t>
            </a:r>
            <a:r>
              <a:rPr lang="ru-RU" dirty="0" err="1"/>
              <a:t>павільйоні</a:t>
            </a:r>
            <a:r>
              <a:rPr lang="ru-RU" dirty="0"/>
              <a:t>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Бранденбурзьких</a:t>
            </a:r>
            <a:r>
              <a:rPr lang="ru-RU" dirty="0"/>
              <a:t> </a:t>
            </a:r>
            <a:r>
              <a:rPr lang="ru-RU" dirty="0" err="1"/>
              <a:t>воріт</a:t>
            </a:r>
            <a:r>
              <a:rPr lang="ru-RU" dirty="0"/>
              <a:t> у </a:t>
            </a:r>
            <a:r>
              <a:rPr lang="ru-RU" dirty="0" err="1"/>
              <a:t>кількох</a:t>
            </a:r>
            <a:r>
              <a:rPr lang="ru-RU" dirty="0"/>
              <a:t> десятках </a:t>
            </a:r>
            <a:r>
              <a:rPr lang="ru-RU" dirty="0" err="1"/>
              <a:t>метрів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не </a:t>
            </a:r>
            <a:r>
              <a:rPr lang="ru-RU" dirty="0" err="1"/>
              <a:t>існуючої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4941168"/>
            <a:ext cx="16561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accent6"/>
                </a:solidFill>
                <a:latin typeface="+mj-lt"/>
              </a:rPr>
              <a:t>Меморіал</a:t>
            </a:r>
            <a:r>
              <a:rPr lang="ru-RU" sz="20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j-lt"/>
              </a:rPr>
              <a:t>пам’яті</a:t>
            </a:r>
            <a:r>
              <a:rPr lang="ru-RU" sz="20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j-lt"/>
              </a:rPr>
              <a:t>загиблим</a:t>
            </a:r>
            <a:r>
              <a:rPr lang="ru-RU" sz="20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j-lt"/>
              </a:rPr>
              <a:t>євреям</a:t>
            </a:r>
            <a:r>
              <a:rPr lang="ru-RU" sz="20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j-lt"/>
              </a:rPr>
              <a:t>Європи</a:t>
            </a:r>
            <a:endParaRPr lang="ru-RU" sz="2000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7467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“Колона перемог”. </a:t>
            </a:r>
            <a:r>
              <a:rPr lang="ru-RU" sz="2000" dirty="0" err="1" smtClean="0"/>
              <a:t>Сучасний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вигляд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вісь</a:t>
            </a:r>
            <a:r>
              <a:rPr lang="ru-RU" sz="2000" dirty="0" smtClean="0"/>
              <a:t> </a:t>
            </a:r>
            <a:r>
              <a:rPr lang="ru-RU" sz="2000" dirty="0" err="1" smtClean="0"/>
              <a:t>Схід-Захід</a:t>
            </a:r>
            <a:r>
              <a:rPr lang="ru-RU" sz="2000" dirty="0" smtClean="0"/>
              <a:t>. Монумент </a:t>
            </a:r>
            <a:r>
              <a:rPr lang="ru-RU" sz="2000" dirty="0" err="1" smtClean="0"/>
              <a:t>стоїть</a:t>
            </a:r>
            <a:r>
              <a:rPr lang="ru-RU" sz="2000" dirty="0" smtClean="0"/>
              <a:t> у 5 </a:t>
            </a:r>
            <a:r>
              <a:rPr lang="ru-RU" sz="2000" dirty="0" err="1" smtClean="0"/>
              <a:t>кілометрах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Бранденбурзьких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воріт</a:t>
            </a:r>
            <a:endParaRPr lang="ru-RU" sz="2000" dirty="0"/>
          </a:p>
        </p:txBody>
      </p:sp>
      <p:pic>
        <p:nvPicPr>
          <p:cNvPr id="4" name="Содержимое 3" descr="“Колона перемог”. Сучасний вигляд на вісь Схід-Захід. Монумент стоїть у 5 кілометрах від Бранденбурзьких ворі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6984776" cy="523858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569-1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620687"/>
            <a:ext cx="8100901" cy="54006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47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24744"/>
            <a:ext cx="6048672" cy="45365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3501008"/>
            <a:ext cx="2160240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пан</a:t>
            </a:r>
            <a:r>
              <a:rPr lang="uk-UA" dirty="0" smtClean="0"/>
              <a:t>і</a:t>
            </a:r>
            <a:r>
              <a:rPr lang="ru-RU" dirty="0" err="1" smtClean="0"/>
              <a:t>хида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по </a:t>
            </a:r>
            <a:br>
              <a:rPr lang="ru-RU" dirty="0" smtClean="0"/>
            </a:br>
            <a:r>
              <a:rPr lang="ru-RU" dirty="0" smtClean="0"/>
              <a:t>жертвам </a:t>
            </a:r>
            <a:r>
              <a:rPr lang="ru-RU" dirty="0" err="1" smtClean="0"/>
              <a:t>тоталітаризму</a:t>
            </a:r>
            <a:endParaRPr lang="ru-RU" dirty="0"/>
          </a:p>
        </p:txBody>
      </p:sp>
      <p:pic>
        <p:nvPicPr>
          <p:cNvPr id="8" name="Рисунок 7" descr="панихида по жертвам тоталитаризма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306" r="16306"/>
          <a:stretch>
            <a:fillRect/>
          </a:stretch>
        </p:blipFill>
        <p:spPr/>
      </p:pic>
      <p:pic>
        <p:nvPicPr>
          <p:cNvPr id="9" name="Рисунок 8" descr="p6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66215"/>
            <a:ext cx="2304256" cy="30747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zda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7992888" cy="532859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60648"/>
            <a:ext cx="4392488" cy="3014770"/>
          </a:xfr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4921783" cy="36724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328588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Архітектура тоталіта́рних держа́в — стиль у мистецтві проектування, спорудження та художнього оздоблення будівель, притаманний тією чи іншою мірою архітектурним формам, що зводяться під час панування в країні тоталітарного режиму.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3645024"/>
            <a:ext cx="3384376" cy="266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Цей стиль тяжіє домонументалізму, що часто межує із гігантоманією, жорсткої стандартизації форм і технік художнього виконання, характеризується переважним використанням прямих ліній, геометричних форм (часто спрямованих нагору).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Містечко Гялвонай. Литва. Пам’ятник «Піраміда болю» 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116632"/>
            <a:ext cx="7835067" cy="5040560"/>
          </a:xfrm>
        </p:spPr>
      </p:pic>
      <p:sp>
        <p:nvSpPr>
          <p:cNvPr id="9" name="TextBox 8"/>
          <p:cNvSpPr txBox="1"/>
          <p:nvPr/>
        </p:nvSpPr>
        <p:spPr>
          <a:xfrm>
            <a:off x="827584" y="544522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 smtClean="0"/>
              <a:t>Містечко</a:t>
            </a:r>
            <a:r>
              <a:rPr lang="ru-RU" sz="2000" i="1" dirty="0" smtClean="0"/>
              <a:t> Гялвонай. Литва. </a:t>
            </a:r>
            <a:r>
              <a:rPr lang="ru-RU" sz="2000" i="1" dirty="0" err="1" smtClean="0"/>
              <a:t>Пам’ятник</a:t>
            </a:r>
            <a:r>
              <a:rPr lang="ru-RU" sz="2000" i="1" dirty="0" smtClean="0"/>
              <a:t> «</a:t>
            </a:r>
            <a:r>
              <a:rPr lang="ru-RU" sz="2000" i="1" dirty="0" err="1" smtClean="0"/>
              <a:t>Піраміда</a:t>
            </a:r>
            <a:r>
              <a:rPr lang="ru-RU" sz="2000" i="1" dirty="0" smtClean="0"/>
              <a:t> болю» </a:t>
            </a:r>
            <a:endParaRPr lang="ru-RU" sz="20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1772816"/>
            <a:ext cx="2626531" cy="3744416"/>
          </a:xfrm>
        </p:spPr>
        <p:txBody>
          <a:bodyPr/>
          <a:lstStyle/>
          <a:p>
            <a:r>
              <a:rPr lang="ru-RU" dirty="0" err="1" smtClean="0"/>
              <a:t>Пам’ятник</a:t>
            </a:r>
            <a:r>
              <a:rPr lang="ru-RU" dirty="0" smtClean="0"/>
              <a:t> В. </a:t>
            </a:r>
            <a:r>
              <a:rPr lang="ru-RU" dirty="0" err="1" smtClean="0"/>
              <a:t>Леніну</a:t>
            </a:r>
            <a:r>
              <a:rPr lang="ru-RU" dirty="0" smtClean="0"/>
              <a:t>.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, </a:t>
            </a:r>
            <a:r>
              <a:rPr lang="ru-RU" dirty="0" err="1" smtClean="0"/>
              <a:t>Харків</a:t>
            </a:r>
            <a:endParaRPr lang="ru-RU" dirty="0"/>
          </a:p>
        </p:txBody>
      </p:sp>
      <p:pic>
        <p:nvPicPr>
          <p:cNvPr id="5" name="Рисунок 4" descr="Пам’ятник В. Леніну. Площа свободи, Харків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291" b="8291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836712"/>
            <a:ext cx="2304256" cy="4464496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Пам’ятник</a:t>
            </a:r>
            <a:r>
              <a:rPr lang="ru-RU" dirty="0" smtClean="0"/>
              <a:t> </a:t>
            </a:r>
            <a:r>
              <a:rPr lang="ru-RU" dirty="0" err="1" smtClean="0"/>
              <a:t>воїнам-визволителям</a:t>
            </a:r>
            <a:r>
              <a:rPr lang="ru-RU" dirty="0" smtClean="0"/>
              <a:t>.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соборності</a:t>
            </a:r>
            <a:r>
              <a:rPr lang="ru-RU" dirty="0" smtClean="0"/>
              <a:t>. </a:t>
            </a:r>
            <a:r>
              <a:rPr lang="ru-RU" dirty="0" err="1" smtClean="0"/>
              <a:t>Чернівці</a:t>
            </a:r>
            <a:endParaRPr lang="ru-RU" dirty="0"/>
          </a:p>
        </p:txBody>
      </p:sp>
      <p:pic>
        <p:nvPicPr>
          <p:cNvPr id="5" name="Рисунок 4" descr="Пам’ятник воїнам-визволителям. Площа соборності. Чернівці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250" r="16250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</TotalTime>
  <Words>210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Символіка Тоталітарного режиму</vt:lpstr>
      <vt:lpstr>Слайд 2</vt:lpstr>
      <vt:lpstr>Слайд 3</vt:lpstr>
      <vt:lpstr>паніхида  по  жертвам тоталітаризму</vt:lpstr>
      <vt:lpstr>Слайд 5</vt:lpstr>
      <vt:lpstr>Слайд 6</vt:lpstr>
      <vt:lpstr>Слайд 7</vt:lpstr>
      <vt:lpstr>Пам’ятник В. Леніну. Площа свободи, Харків</vt:lpstr>
      <vt:lpstr>Пам’ятник воїнам-визволителям. Площа соборності. Чернівці</vt:lpstr>
      <vt:lpstr>Проект «Зали Народу» — непобудованої монументальної будівлі Третього рейху — це типовий приклад впливу тоталітаризму на архітектуру</vt:lpstr>
      <vt:lpstr>Слайд 11</vt:lpstr>
      <vt:lpstr>Слайд 12</vt:lpstr>
      <vt:lpstr>“Колона перемог”. Сучасний вигляд на вісь Схід-Захід. Монумент стоїть у 5 кілометрах від Бранденбурзьких воріт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Символіка Тоталітарного режиму</dc:title>
  <dc:creator>Анатолий</dc:creator>
  <cp:lastModifiedBy>Admin</cp:lastModifiedBy>
  <cp:revision>4</cp:revision>
  <dcterms:created xsi:type="dcterms:W3CDTF">2013-01-22T21:36:18Z</dcterms:created>
  <dcterms:modified xsi:type="dcterms:W3CDTF">2015-04-27T09:38:12Z</dcterms:modified>
</cp:coreProperties>
</file>