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0" r:id="rId8"/>
    <p:sldId id="272" r:id="rId9"/>
    <p:sldId id="282" r:id="rId10"/>
    <p:sldId id="262" r:id="rId11"/>
    <p:sldId id="263" r:id="rId12"/>
    <p:sldId id="265" r:id="rId13"/>
    <p:sldId id="273" r:id="rId14"/>
    <p:sldId id="266" r:id="rId15"/>
    <p:sldId id="264" r:id="rId16"/>
    <p:sldId id="267" r:id="rId17"/>
    <p:sldId id="279" r:id="rId18"/>
    <p:sldId id="269" r:id="rId19"/>
    <p:sldId id="280" r:id="rId20"/>
    <p:sldId id="268" r:id="rId21"/>
    <p:sldId id="274" r:id="rId22"/>
    <p:sldId id="275" r:id="rId23"/>
    <p:sldId id="276" r:id="rId24"/>
    <p:sldId id="277" r:id="rId25"/>
    <p:sldId id="278" r:id="rId26"/>
    <p:sldId id="27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6" d="100"/>
          <a:sy n="106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93BC93C-69C0-4E75-89E1-6074D8D2D1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B6595C-FF94-467B-A2F0-1B924AC4174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BC93C-69C0-4E75-89E1-6074D8D2D1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6595C-FF94-467B-A2F0-1B924AC41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BC93C-69C0-4E75-89E1-6074D8D2D1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6595C-FF94-467B-A2F0-1B924AC41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BC93C-69C0-4E75-89E1-6074D8D2D1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6595C-FF94-467B-A2F0-1B924AC41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93BC93C-69C0-4E75-89E1-6074D8D2D1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B6595C-FF94-467B-A2F0-1B924AC417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BC93C-69C0-4E75-89E1-6074D8D2D1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2B6595C-FF94-467B-A2F0-1B924AC417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BC93C-69C0-4E75-89E1-6074D8D2D1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2B6595C-FF94-467B-A2F0-1B924AC41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BC93C-69C0-4E75-89E1-6074D8D2D1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6595C-FF94-467B-A2F0-1B924AC417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3BC93C-69C0-4E75-89E1-6074D8D2D1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B6595C-FF94-467B-A2F0-1B924AC417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93BC93C-69C0-4E75-89E1-6074D8D2D1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B6595C-FF94-467B-A2F0-1B924AC4174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93BC93C-69C0-4E75-89E1-6074D8D2D1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B6595C-FF94-467B-A2F0-1B924AC417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93BC93C-69C0-4E75-89E1-6074D8D2D156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2B6595C-FF94-467B-A2F0-1B924AC4174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k.wikipedia.org/wiki/%D0%9C%D0%B0%D0%B9%D0%BD_%D0%BA%D0%B0%D0%BC%D0%BF%D1%8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k.wikipedia.org/wiki/%D0%93%D0%B5%D1%81%D1%82%D0%B0%D0%BF%D0%B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Адольф Гітлер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Гітлер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1914–1918 </a:t>
            </a:r>
            <a:r>
              <a:rPr lang="ru-RU" dirty="0" err="1" smtClean="0"/>
              <a:t>рр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дом\Desktop\гытлер\Hitler_1914_1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204864"/>
            <a:ext cx="2520280" cy="3450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Книга </a:t>
            </a:r>
            <a:r>
              <a:rPr lang="ru-RU" dirty="0" err="1" smtClean="0"/>
              <a:t>Гітлера</a:t>
            </a:r>
            <a:r>
              <a:rPr lang="ru-RU" dirty="0" smtClean="0"/>
              <a:t> </a:t>
            </a:r>
            <a:r>
              <a:rPr lang="ru-RU" dirty="0" smtClean="0">
                <a:hlinkClick r:id="rId2" tooltip="Майн кампф"/>
              </a:rPr>
              <a:t>«Майн </a:t>
            </a:r>
            <a:r>
              <a:rPr lang="ru-RU" dirty="0" err="1" smtClean="0">
                <a:hlinkClick r:id="rId2" tooltip="Майн кампф"/>
              </a:rPr>
              <a:t>кампф</a:t>
            </a:r>
            <a:r>
              <a:rPr lang="ru-RU" dirty="0" smtClean="0">
                <a:hlinkClick r:id="rId2" tooltip="Майн кампф"/>
              </a:rPr>
              <a:t>»</a:t>
            </a:r>
            <a:r>
              <a:rPr lang="ru-RU" dirty="0" smtClean="0"/>
              <a:t> у </a:t>
            </a:r>
            <a:r>
              <a:rPr lang="ru-RU" dirty="0" err="1" smtClean="0"/>
              <a:t>виданні</a:t>
            </a:r>
            <a:r>
              <a:rPr lang="ru-RU" dirty="0" smtClean="0"/>
              <a:t> 1934 року</a:t>
            </a:r>
            <a:endParaRPr lang="ru-RU" dirty="0"/>
          </a:p>
        </p:txBody>
      </p:sp>
      <p:pic>
        <p:nvPicPr>
          <p:cNvPr id="7170" name="Picture 2" descr="C:\Users\дом\Desktop\гытлер\96a4b86471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3492255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Значок члена НСДАП</a:t>
            </a:r>
            <a:endParaRPr lang="ru-RU" dirty="0"/>
          </a:p>
        </p:txBody>
      </p:sp>
      <p:pic>
        <p:nvPicPr>
          <p:cNvPr id="9218" name="Picture 2" descr="C:\Users\дом\Desktop\гытлер\ParteiabzeichenGold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649" y="1646238"/>
            <a:ext cx="4480702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Гітлер – </a:t>
            </a:r>
            <a:r>
              <a:rPr lang="ru-RU" sz="2800" dirty="0" err="1" smtClean="0"/>
              <a:t>єдиний</a:t>
            </a:r>
            <a:r>
              <a:rPr lang="ru-RU" sz="2800" dirty="0" smtClean="0"/>
              <a:t> в </a:t>
            </a:r>
            <a:r>
              <a:rPr lang="ru-RU" sz="2800" dirty="0" err="1" smtClean="0"/>
              <a:t>історії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політик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виконав</a:t>
            </a:r>
            <a:r>
              <a:rPr lang="ru-RU" sz="2800" dirty="0" smtClean="0"/>
              <a:t> </a:t>
            </a:r>
            <a:r>
              <a:rPr lang="ru-RU" sz="2800" dirty="0" err="1" smtClean="0"/>
              <a:t>усі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передвиборчі</a:t>
            </a:r>
            <a:r>
              <a:rPr lang="ru-RU" sz="2800" dirty="0" smtClean="0"/>
              <a:t> </a:t>
            </a:r>
            <a:r>
              <a:rPr lang="ru-RU" sz="2800" dirty="0" err="1" smtClean="0"/>
              <a:t>обіцянки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приходу до </a:t>
            </a:r>
            <a:r>
              <a:rPr lang="ru-RU" sz="2800" dirty="0" err="1" smtClean="0"/>
              <a:t>влади</a:t>
            </a:r>
            <a:r>
              <a:rPr lang="ru-RU" sz="2800" dirty="0" smtClean="0"/>
              <a:t> в 1933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6386" name="Picture 2" descr="C:\Users\дом\Desktop\гытлер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805" y="1646238"/>
            <a:ext cx="6630390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</a:t>
            </a:r>
            <a:r>
              <a:rPr lang="ru-RU" dirty="0" err="1" smtClean="0"/>
              <a:t>аємна</a:t>
            </a:r>
            <a:r>
              <a:rPr lang="ru-RU" dirty="0" smtClean="0"/>
              <a:t> </a:t>
            </a:r>
            <a:r>
              <a:rPr lang="ru-RU" dirty="0" err="1" smtClean="0"/>
              <a:t>поліція</a:t>
            </a:r>
            <a:r>
              <a:rPr lang="ru-RU" dirty="0" smtClean="0"/>
              <a:t> - </a:t>
            </a:r>
            <a:r>
              <a:rPr lang="ru-RU" dirty="0" smtClean="0">
                <a:hlinkClick r:id="rId2" tooltip="Гестапо"/>
              </a:rPr>
              <a:t>Гестапо</a:t>
            </a:r>
            <a:endParaRPr lang="ru-RU" dirty="0"/>
          </a:p>
        </p:txBody>
      </p:sp>
      <p:pic>
        <p:nvPicPr>
          <p:cNvPr id="10242" name="Picture 2" descr="C:\Users\дом\Desktop\гытлер\G37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175" y="1647031"/>
            <a:ext cx="3295650" cy="45243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Муссоліні</a:t>
            </a:r>
            <a:r>
              <a:rPr lang="ru-RU" dirty="0" smtClean="0"/>
              <a:t> та Гітлер 1936 року</a:t>
            </a:r>
            <a:endParaRPr lang="ru-RU" dirty="0"/>
          </a:p>
        </p:txBody>
      </p:sp>
      <p:pic>
        <p:nvPicPr>
          <p:cNvPr id="8194" name="Picture 2" descr="C:\Users\дом\Desktop\гытлер\447px-Benito_Mussolini_and_Adolf_Hitl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44824"/>
            <a:ext cx="3277866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Єва Браун</a:t>
            </a:r>
            <a:endParaRPr lang="ru-RU" dirty="0"/>
          </a:p>
        </p:txBody>
      </p:sp>
      <p:pic>
        <p:nvPicPr>
          <p:cNvPr id="11266" name="Picture 2" descr="C:\Users\дом\Desktop\гытлер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087" y="1794669"/>
            <a:ext cx="3171825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Гітлер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Єва</a:t>
            </a:r>
            <a:r>
              <a:rPr lang="ru-RU" sz="2800" dirty="0" smtClean="0"/>
              <a:t> Браун </a:t>
            </a:r>
            <a:r>
              <a:rPr lang="ru-RU" sz="2800" dirty="0" err="1" smtClean="0"/>
              <a:t>одружилися</a:t>
            </a:r>
            <a:r>
              <a:rPr lang="ru-RU" sz="2800" dirty="0" smtClean="0"/>
              <a:t> в 1945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, за 36 годин до </a:t>
            </a:r>
            <a:r>
              <a:rPr lang="ru-RU" sz="2800" dirty="0" err="1" smtClean="0"/>
              <a:t>своєї</a:t>
            </a:r>
            <a:r>
              <a:rPr lang="ru-RU" sz="2800" dirty="0" smtClean="0"/>
              <a:t> </a:t>
            </a:r>
            <a:r>
              <a:rPr lang="ru-RU" sz="2800" dirty="0" err="1" smtClean="0"/>
              <a:t>смерті</a:t>
            </a:r>
            <a:r>
              <a:rPr lang="ru-RU" sz="2800" dirty="0" smtClean="0"/>
              <a:t>. </a:t>
            </a:r>
            <a:r>
              <a:rPr lang="ru-RU" sz="2800" dirty="0" err="1" smtClean="0"/>
              <a:t>Єві</a:t>
            </a:r>
            <a:r>
              <a:rPr lang="ru-RU" sz="2800" dirty="0" smtClean="0"/>
              <a:t> Браун на той час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33 роки, </a:t>
            </a:r>
            <a:r>
              <a:rPr lang="ru-RU" sz="2800" dirty="0" err="1" smtClean="0"/>
              <a:t>Адольфові</a:t>
            </a:r>
            <a:r>
              <a:rPr lang="ru-RU" sz="2800" dirty="0" smtClean="0"/>
              <a:t> – 56.</a:t>
            </a:r>
            <a:endParaRPr lang="ru-RU" sz="2800" dirty="0"/>
          </a:p>
        </p:txBody>
      </p:sp>
      <p:pic>
        <p:nvPicPr>
          <p:cNvPr id="22530" name="Picture 2" descr="C:\Users\дом\Desktop\гытлер\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3456384" cy="454787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Адольф і Єва на прогулянці із собаками</a:t>
            </a:r>
            <a:endParaRPr lang="ru-RU" dirty="0"/>
          </a:p>
        </p:txBody>
      </p:sp>
      <p:pic>
        <p:nvPicPr>
          <p:cNvPr id="13314" name="Picture 2" descr="C:\Users\дом\Desktop\гытлер\16talk-brubach-tmag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18506"/>
            <a:ext cx="5638800" cy="37814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Існує</a:t>
            </a:r>
            <a:r>
              <a:rPr lang="ru-RU" sz="2000" dirty="0" smtClean="0"/>
              <a:t> низка </a:t>
            </a:r>
            <a:r>
              <a:rPr lang="ru-RU" sz="2000" dirty="0" err="1" smtClean="0"/>
              <a:t>конспірологічних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версій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стверджують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Гітлер не </a:t>
            </a:r>
            <a:r>
              <a:rPr lang="ru-RU" sz="2000" dirty="0" err="1" smtClean="0"/>
              <a:t>покінчив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самогубством</a:t>
            </a:r>
            <a:r>
              <a:rPr lang="ru-RU" sz="2000" dirty="0" smtClean="0"/>
              <a:t>, а </a:t>
            </a:r>
            <a:r>
              <a:rPr lang="ru-RU" sz="2000" dirty="0" err="1" smtClean="0"/>
              <a:t>втік</a:t>
            </a:r>
            <a:r>
              <a:rPr lang="ru-RU" sz="2000" dirty="0" smtClean="0"/>
              <a:t>.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найпопулярнішої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версії</a:t>
            </a:r>
            <a:r>
              <a:rPr lang="ru-RU" sz="2000" dirty="0" smtClean="0"/>
              <a:t>, фюрер та </a:t>
            </a:r>
            <a:r>
              <a:rPr lang="ru-RU" sz="2000" dirty="0" err="1" smtClean="0"/>
              <a:t>Єва</a:t>
            </a:r>
            <a:r>
              <a:rPr lang="ru-RU" sz="2000" dirty="0" smtClean="0"/>
              <a:t> Браун, </a:t>
            </a:r>
            <a:r>
              <a:rPr lang="ru-RU" sz="2000" dirty="0" err="1" smtClean="0"/>
              <a:t>залишивши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себе </a:t>
            </a:r>
            <a:r>
              <a:rPr lang="ru-RU" sz="2000" dirty="0" err="1" smtClean="0"/>
              <a:t>двійників</a:t>
            </a:r>
            <a:r>
              <a:rPr lang="ru-RU" sz="2000" dirty="0" smtClean="0"/>
              <a:t>, </a:t>
            </a:r>
            <a:r>
              <a:rPr lang="ru-RU" sz="2000" dirty="0" smtClean="0"/>
              <a:t>втекли </a:t>
            </a:r>
            <a:r>
              <a:rPr lang="ru-RU" sz="2000" dirty="0" smtClean="0"/>
              <a:t>до </a:t>
            </a:r>
            <a:r>
              <a:rPr lang="ru-RU" sz="2000" dirty="0" err="1" smtClean="0"/>
              <a:t>Південної</a:t>
            </a:r>
            <a:r>
              <a:rPr lang="ru-RU" sz="2000" dirty="0" smtClean="0"/>
              <a:t> Америки, де прожили </a:t>
            </a:r>
            <a:r>
              <a:rPr lang="ru-RU" sz="2000" dirty="0" err="1" smtClean="0"/>
              <a:t>спокійно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чужими </a:t>
            </a:r>
            <a:r>
              <a:rPr lang="ru-RU" sz="2000" dirty="0" err="1" smtClean="0"/>
              <a:t>іменами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глибокої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старості</a:t>
            </a:r>
            <a:r>
              <a:rPr lang="ru-RU" sz="2000" dirty="0" smtClean="0"/>
              <a:t>. На фото </a:t>
            </a:r>
            <a:r>
              <a:rPr lang="ru-RU" sz="2000" dirty="0" err="1" smtClean="0"/>
              <a:t>нібито</a:t>
            </a:r>
            <a:r>
              <a:rPr lang="ru-RU" sz="2000" dirty="0" smtClean="0"/>
              <a:t> 75-річний Гітлер на смертному </a:t>
            </a:r>
            <a:r>
              <a:rPr lang="ru-RU" sz="2000" dirty="0" err="1" smtClean="0"/>
              <a:t>одрі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3554" name="Picture 2" descr="C:\Users\дом\Desktop\гытлер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3440595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err="1" smtClean="0"/>
              <a:t>Майбутній</a:t>
            </a:r>
            <a:r>
              <a:rPr lang="ru-RU" sz="2000" dirty="0" smtClean="0"/>
              <a:t> фюрер </a:t>
            </a:r>
            <a:r>
              <a:rPr lang="ru-RU" sz="2000" dirty="0" err="1" smtClean="0"/>
              <a:t>Німеччини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народився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готелі</a:t>
            </a:r>
            <a:r>
              <a:rPr lang="ru-RU" sz="2000" dirty="0" smtClean="0"/>
              <a:t>. Хлопчик </a:t>
            </a:r>
            <a:r>
              <a:rPr lang="ru-RU" sz="2000" dirty="0" err="1" smtClean="0"/>
              <a:t>побачив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</a:t>
            </a:r>
            <a:r>
              <a:rPr lang="ru-RU" sz="2000" dirty="0" smtClean="0"/>
              <a:t> 20 </a:t>
            </a:r>
            <a:r>
              <a:rPr lang="ru-RU" sz="2000" dirty="0" err="1" smtClean="0"/>
              <a:t>квітня</a:t>
            </a:r>
            <a:r>
              <a:rPr lang="ru-RU" sz="2000" dirty="0" smtClean="0"/>
              <a:t> 1889 року о 18 </a:t>
            </a:r>
            <a:r>
              <a:rPr lang="ru-RU" sz="2000" dirty="0" err="1" smtClean="0"/>
              <a:t>годині</a:t>
            </a:r>
            <a:r>
              <a:rPr lang="ru-RU" sz="2000" dirty="0" smtClean="0"/>
              <a:t> 30 </a:t>
            </a:r>
            <a:r>
              <a:rPr lang="ru-RU" sz="2000" dirty="0" err="1" smtClean="0"/>
              <a:t>хвилин</a:t>
            </a:r>
            <a:r>
              <a:rPr lang="ru-RU" sz="2000" dirty="0" smtClean="0"/>
              <a:t>, а через два </a:t>
            </a:r>
            <a:r>
              <a:rPr lang="ru-RU" sz="2000" dirty="0" err="1" smtClean="0"/>
              <a:t>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хрещений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іменем</a:t>
            </a:r>
            <a:r>
              <a:rPr lang="ru-RU" sz="2000" dirty="0" smtClean="0"/>
              <a:t> Адольф.</a:t>
            </a:r>
            <a:endParaRPr lang="ru-RU" sz="2000" dirty="0"/>
          </a:p>
        </p:txBody>
      </p:sp>
      <p:pic>
        <p:nvPicPr>
          <p:cNvPr id="1026" name="Picture 2" descr="C:\Users\дом\Desktop\гытлер\малю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04219"/>
            <a:ext cx="381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Гітлер з дружиною за сніданком</a:t>
            </a:r>
            <a:endParaRPr lang="ru-RU" dirty="0"/>
          </a:p>
        </p:txBody>
      </p:sp>
      <p:pic>
        <p:nvPicPr>
          <p:cNvPr id="12290" name="Picture 2" descr="C:\Users\дом\Desktop\гытлер\PHO-09Apr22-159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139" y="1646238"/>
            <a:ext cx="6351721" cy="4525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err="1" smtClean="0"/>
              <a:t>Особистий</a:t>
            </a:r>
            <a:r>
              <a:rPr lang="ru-RU" sz="2000" dirty="0" smtClean="0"/>
              <a:t> фотограф </a:t>
            </a:r>
            <a:r>
              <a:rPr lang="ru-RU" sz="2000" dirty="0" err="1" smtClean="0"/>
              <a:t>Гітлера</a:t>
            </a:r>
            <a:r>
              <a:rPr lang="ru-RU" sz="2000" dirty="0" smtClean="0"/>
              <a:t> </a:t>
            </a:r>
            <a:r>
              <a:rPr lang="ru-RU" sz="2000" dirty="0" err="1" smtClean="0"/>
              <a:t>Генріх</a:t>
            </a:r>
            <a:r>
              <a:rPr lang="ru-RU" sz="2000" dirty="0" smtClean="0"/>
              <a:t> Гофман у </a:t>
            </a:r>
            <a:r>
              <a:rPr lang="ru-RU" sz="2000" dirty="0" err="1" smtClean="0"/>
              <a:t>своїй</a:t>
            </a:r>
            <a:r>
              <a:rPr lang="ru-RU" sz="2000" dirty="0" smtClean="0"/>
              <a:t> </a:t>
            </a:r>
            <a:r>
              <a:rPr lang="ru-RU" sz="2000" dirty="0" err="1" smtClean="0"/>
              <a:t>книзі</a:t>
            </a:r>
            <a:r>
              <a:rPr lang="ru-RU" sz="2000" dirty="0" smtClean="0"/>
              <a:t> "</a:t>
            </a:r>
            <a:r>
              <a:rPr lang="en-US" sz="2000" dirty="0" smtClean="0"/>
              <a:t>Hitler Was My Friend" ("</a:t>
            </a:r>
            <a:r>
              <a:rPr lang="ru-RU" sz="2000" dirty="0" smtClean="0"/>
              <a:t>Гітлер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моїм</a:t>
            </a:r>
            <a:r>
              <a:rPr lang="ru-RU" sz="2000" dirty="0" smtClean="0"/>
              <a:t> другом") </a:t>
            </a:r>
            <a:r>
              <a:rPr lang="ru-RU" sz="2000" dirty="0" err="1" smtClean="0"/>
              <a:t>пише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, як видно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багатох</a:t>
            </a:r>
            <a:r>
              <a:rPr lang="ru-RU" sz="2000" dirty="0" smtClean="0"/>
              <a:t> </a:t>
            </a:r>
            <a:r>
              <a:rPr lang="ru-RU" sz="2000" dirty="0" err="1" smtClean="0"/>
              <a:t>фотографій</a:t>
            </a:r>
            <a:r>
              <a:rPr lang="ru-RU" sz="2000" dirty="0" smtClean="0"/>
              <a:t> </a:t>
            </a:r>
            <a:r>
              <a:rPr lang="ru-RU" sz="2000" dirty="0" err="1" smtClean="0"/>
              <a:t>Гітлера</a:t>
            </a:r>
            <a:r>
              <a:rPr lang="ru-RU" sz="2000" dirty="0" smtClean="0"/>
              <a:t>, вождь часто </a:t>
            </a:r>
            <a:r>
              <a:rPr lang="ru-RU" sz="2000" dirty="0" err="1" smtClean="0"/>
              <a:t>експериментував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образом.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smtClean="0"/>
              <a:t>Гітлер для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часу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політиком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7410" name="Picture 2" descr="C:\Users\дом\Desktop\гытлер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384376" cy="49137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В 1938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журнал </a:t>
            </a:r>
            <a:r>
              <a:rPr lang="ru-RU" sz="2400" dirty="0" err="1" smtClean="0"/>
              <a:t>Time</a:t>
            </a:r>
            <a:r>
              <a:rPr lang="ru-RU" sz="2400" dirty="0" smtClean="0"/>
              <a:t> назвав </a:t>
            </a:r>
            <a:r>
              <a:rPr lang="ru-RU" sz="2400" dirty="0" err="1" smtClean="0"/>
              <a:t>Гітлера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людиною</a:t>
            </a:r>
            <a:r>
              <a:rPr lang="ru-RU" sz="2400" dirty="0" smtClean="0"/>
              <a:t> року. До </a:t>
            </a:r>
            <a:r>
              <a:rPr lang="ru-RU" sz="2400" dirty="0" err="1" smtClean="0"/>
              <a:t>речі</a:t>
            </a:r>
            <a:r>
              <a:rPr lang="ru-RU" sz="2400" dirty="0" smtClean="0"/>
              <a:t>, в </a:t>
            </a:r>
            <a:r>
              <a:rPr lang="ru-RU" sz="2400" dirty="0" err="1" smtClean="0"/>
              <a:t>наступному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Time</a:t>
            </a:r>
            <a:r>
              <a:rPr lang="ru-RU" sz="2400" dirty="0" smtClean="0"/>
              <a:t> </a:t>
            </a:r>
            <a:r>
              <a:rPr lang="ru-RU" sz="2400" dirty="0" err="1" smtClean="0"/>
              <a:t>помістив</a:t>
            </a:r>
            <a:r>
              <a:rPr lang="ru-RU" sz="2400" dirty="0" smtClean="0"/>
              <a:t> на свою </a:t>
            </a:r>
            <a:r>
              <a:rPr lang="ru-RU" sz="2400" dirty="0" err="1" smtClean="0"/>
              <a:t>обкладинку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Йосипа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Сталіна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8434" name="Picture 2" descr="C:\Users\дом\Desktop\гытлер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635" y="1646238"/>
            <a:ext cx="3380729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/>
              <a:t>Кажуть</a:t>
            </a:r>
            <a:r>
              <a:rPr lang="ru-RU" sz="2800" dirty="0" smtClean="0"/>
              <a:t>, Гітлер </a:t>
            </a:r>
            <a:r>
              <a:rPr lang="ru-RU" sz="2800" dirty="0" err="1" smtClean="0"/>
              <a:t>ніколи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знімав</a:t>
            </a:r>
            <a:r>
              <a:rPr lang="ru-RU" sz="2800" dirty="0" smtClean="0"/>
              <a:t> </a:t>
            </a:r>
            <a:r>
              <a:rPr lang="ru-RU" sz="2800" dirty="0" err="1" smtClean="0"/>
              <a:t>свого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піджака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публіці</a:t>
            </a:r>
            <a:r>
              <a:rPr lang="ru-RU" sz="2800" dirty="0" smtClean="0"/>
              <a:t>, </a:t>
            </a:r>
            <a:r>
              <a:rPr lang="ru-RU" sz="2800" dirty="0" err="1" smtClean="0"/>
              <a:t>можливо</a:t>
            </a:r>
            <a:r>
              <a:rPr lang="ru-RU" sz="2800" dirty="0" smtClean="0"/>
              <a:t> через те,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боявся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показати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сліди</a:t>
            </a:r>
            <a:r>
              <a:rPr lang="ru-RU" sz="2800" dirty="0" smtClean="0"/>
              <a:t> поту на </a:t>
            </a:r>
            <a:r>
              <a:rPr lang="ru-RU" sz="2800" dirty="0" err="1" smtClean="0"/>
              <a:t>сорочці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9458" name="Picture 2" descr="C:\Users\дом\Desktop\гытлер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592710" cy="31602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/>
              <a:t>Гітлер </a:t>
            </a:r>
            <a:r>
              <a:rPr lang="ru-RU" sz="2000" dirty="0" err="1" smtClean="0"/>
              <a:t>важив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70 кг та </a:t>
            </a:r>
            <a:r>
              <a:rPr lang="ru-RU" sz="2000" dirty="0" err="1" smtClean="0"/>
              <a:t>мав</a:t>
            </a:r>
            <a:r>
              <a:rPr lang="ru-RU" sz="2000" dirty="0" smtClean="0"/>
              <a:t> </a:t>
            </a:r>
            <a:r>
              <a:rPr lang="ru-RU" sz="2000" dirty="0" err="1" smtClean="0"/>
              <a:t>зріст</a:t>
            </a:r>
            <a:r>
              <a:rPr lang="ru-RU" sz="2000" dirty="0" smtClean="0"/>
              <a:t> 178 см.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варто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зазначити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вага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достатньо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приблизна</a:t>
            </a:r>
            <a:r>
              <a:rPr lang="ru-RU" sz="2000" dirty="0" smtClean="0"/>
              <a:t>, </a:t>
            </a:r>
            <a:r>
              <a:rPr lang="ru-RU" sz="2000" dirty="0" err="1" smtClean="0"/>
              <a:t>адже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відмовлявся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роздягатись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медичного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обстеження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483" name="Picture 3" descr="C:\Users\дом\Desktop\гытлер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866" y="1646238"/>
            <a:ext cx="7292268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229600" cy="3247472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Впродовж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Гітлера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здійснено</a:t>
            </a:r>
            <a:r>
              <a:rPr lang="ru-RU" sz="2000" dirty="0" smtClean="0"/>
              <a:t> два замахи. Перший </a:t>
            </a:r>
            <a:r>
              <a:rPr lang="ru-RU" sz="2000" dirty="0" err="1" smtClean="0"/>
              <a:t>відбувся</a:t>
            </a:r>
            <a:r>
              <a:rPr lang="ru-RU" sz="2000" dirty="0" smtClean="0"/>
              <a:t> у 1939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у </a:t>
            </a:r>
            <a:r>
              <a:rPr lang="ru-RU" sz="2000" dirty="0" err="1" smtClean="0"/>
              <a:t>мюнхенській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пивній</a:t>
            </a:r>
            <a:r>
              <a:rPr lang="ru-RU" sz="2000" dirty="0" smtClean="0"/>
              <a:t>, де у трибуну, за </a:t>
            </a:r>
            <a:r>
              <a:rPr lang="ru-RU" sz="2000" dirty="0" err="1" smtClean="0"/>
              <a:t>якою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мав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виступати</a:t>
            </a:r>
            <a:r>
              <a:rPr lang="ru-RU" sz="2000" dirty="0" smtClean="0"/>
              <a:t> Гітлер,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вмонтовано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вибухівку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Гітлер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рано покинув </a:t>
            </a:r>
            <a:r>
              <a:rPr lang="ru-RU" sz="2000" dirty="0" err="1" smtClean="0"/>
              <a:t>зустріч</a:t>
            </a:r>
            <a:r>
              <a:rPr lang="ru-RU" sz="2000" dirty="0" smtClean="0"/>
              <a:t>, а тому не </a:t>
            </a:r>
            <a:r>
              <a:rPr lang="ru-RU" sz="2000" dirty="0" err="1" smtClean="0"/>
              <a:t>постраждав</a:t>
            </a:r>
            <a:r>
              <a:rPr lang="ru-RU" sz="2000" dirty="0" smtClean="0"/>
              <a:t>. </a:t>
            </a:r>
            <a:r>
              <a:rPr lang="ru-RU" sz="2000" dirty="0" err="1" smtClean="0"/>
              <a:t>Другий</a:t>
            </a:r>
            <a:r>
              <a:rPr lang="ru-RU" sz="2000" dirty="0" smtClean="0"/>
              <a:t> замах </a:t>
            </a:r>
            <a:r>
              <a:rPr lang="ru-RU" sz="2000" dirty="0" err="1" smtClean="0"/>
              <a:t>мав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в 1944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, коли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вибуху</a:t>
            </a:r>
            <a:r>
              <a:rPr lang="ru-RU" sz="2000" dirty="0" smtClean="0"/>
              <a:t> Гітлер </a:t>
            </a:r>
            <a:r>
              <a:rPr lang="ru-RU" sz="2000" dirty="0" err="1" smtClean="0"/>
              <a:t>достатньо</a:t>
            </a:r>
            <a:r>
              <a:rPr lang="ru-RU" sz="2000" dirty="0" smtClean="0"/>
              <a:t> сильно </a:t>
            </a:r>
            <a:r>
              <a:rPr lang="ru-RU" sz="2000" dirty="0" err="1" smtClean="0"/>
              <a:t>постраждав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загинув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наказав </a:t>
            </a:r>
            <a:r>
              <a:rPr lang="ru-RU" sz="2000" dirty="0" err="1" smtClean="0"/>
              <a:t>перетворити</a:t>
            </a:r>
            <a:r>
              <a:rPr lang="ru-RU" sz="2000" dirty="0" smtClean="0"/>
              <a:t> страту </a:t>
            </a:r>
            <a:r>
              <a:rPr lang="ru-RU" sz="2000" dirty="0" err="1" smtClean="0"/>
              <a:t>змовників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жахливі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тортури</a:t>
            </a:r>
            <a:r>
              <a:rPr lang="ru-RU" sz="2000" dirty="0" smtClean="0"/>
              <a:t>, </a:t>
            </a:r>
            <a:r>
              <a:rPr lang="ru-RU" sz="2000" dirty="0" err="1" smtClean="0"/>
              <a:t>зняти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відео</a:t>
            </a:r>
            <a:r>
              <a:rPr lang="ru-RU" sz="2000" dirty="0" smtClean="0"/>
              <a:t>,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сам </a:t>
            </a:r>
            <a:r>
              <a:rPr lang="ru-RU" sz="2000" dirty="0" err="1" smtClean="0"/>
              <a:t>передивлявся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відео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21506" name="Picture 2" descr="C:\Users\дом\Desktop\гытлер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597524" cy="31533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Цитати Адольфа Гітлера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Земна куля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перехідний</a:t>
            </a:r>
            <a:r>
              <a:rPr lang="ru-RU" dirty="0" smtClean="0"/>
              <a:t> кубок,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дістається</a:t>
            </a:r>
            <a:r>
              <a:rPr lang="ru-RU" dirty="0" smtClean="0"/>
              <a:t> </a:t>
            </a:r>
            <a:r>
              <a:rPr lang="ru-RU" dirty="0" err="1" smtClean="0"/>
              <a:t>чемпіону-переможцю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Інтелігенція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покидьки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хочете</a:t>
            </a:r>
            <a:r>
              <a:rPr lang="ru-RU" dirty="0" smtClean="0"/>
              <a:t> </a:t>
            </a:r>
            <a:r>
              <a:rPr lang="ru-RU" dirty="0" err="1" smtClean="0"/>
              <a:t>завоювати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, </a:t>
            </a:r>
            <a:r>
              <a:rPr lang="ru-RU" dirty="0" err="1" smtClean="0"/>
              <a:t>говоріть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найбезглуздіші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грубі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Тільки</a:t>
            </a:r>
            <a:r>
              <a:rPr lang="ru-RU" dirty="0" smtClean="0"/>
              <a:t> фанатична </a:t>
            </a:r>
            <a:r>
              <a:rPr lang="ru-RU" dirty="0" err="1" smtClean="0"/>
              <a:t>юрба</a:t>
            </a:r>
            <a:r>
              <a:rPr lang="ru-RU" dirty="0" smtClean="0"/>
              <a:t> легко </a:t>
            </a:r>
            <a:r>
              <a:rPr lang="ru-RU" dirty="0" err="1" smtClean="0"/>
              <a:t>керована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dirty="0" smtClean="0"/>
              <a:t>КІНЕЦЬ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861048"/>
            <a:ext cx="711194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Презентацію підготувала</a:t>
            </a:r>
          </a:p>
          <a:p>
            <a:pPr algn="ctr"/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Учениця 6-А класу </a:t>
            </a:r>
          </a:p>
          <a:p>
            <a:pPr algn="ctr"/>
            <a:r>
              <a:rPr lang="uk-UA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Слюсаренко Анжела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Батьки</a:t>
            </a:r>
            <a:endParaRPr lang="ru-RU" dirty="0"/>
          </a:p>
        </p:txBody>
      </p:sp>
      <p:pic>
        <p:nvPicPr>
          <p:cNvPr id="2050" name="Picture 2" descr="C:\Users\дом\Desktop\гытлер\ма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254699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дом\Desktop\гытлер\бать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2592288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60032" y="60212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Батько — Алоїс Гітлер (до 1877 року Шикльґрубер)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60932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Мати – Клара Гітлер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Сестра </a:t>
            </a:r>
            <a:r>
              <a:rPr lang="uk-UA" dirty="0" err="1" smtClean="0"/>
              <a:t>Паула</a:t>
            </a:r>
            <a:endParaRPr lang="ru-RU" dirty="0"/>
          </a:p>
        </p:txBody>
      </p:sp>
      <p:pic>
        <p:nvPicPr>
          <p:cNvPr id="3074" name="Picture 2" descr="C:\Users\дом\Desktop\гытлер\79538932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3364298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2000" dirty="0" smtClean="0"/>
              <a:t>Адольф Гітлер </a:t>
            </a:r>
            <a:r>
              <a:rPr lang="ru-RU" sz="2000" dirty="0" err="1" smtClean="0"/>
              <a:t>ненавидів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ходити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школи</a:t>
            </a:r>
            <a:r>
              <a:rPr lang="ru-RU" sz="2000" dirty="0" smtClean="0"/>
              <a:t>. </a:t>
            </a:r>
            <a:r>
              <a:rPr lang="ru-RU" sz="2000" dirty="0" err="1" smtClean="0"/>
              <a:t>Пізніше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згадував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одного </a:t>
            </a:r>
            <a:r>
              <a:rPr lang="ru-RU" sz="2000" dirty="0" err="1" smtClean="0"/>
              <a:t>вчителя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вподоби</a:t>
            </a:r>
            <a:r>
              <a:rPr lang="ru-RU" sz="2000" dirty="0" smtClean="0"/>
              <a:t> – Доктора </a:t>
            </a:r>
            <a:r>
              <a:rPr lang="ru-RU" sz="2000" dirty="0" err="1" smtClean="0"/>
              <a:t>Потча</a:t>
            </a:r>
            <a:r>
              <a:rPr lang="ru-RU" sz="2000" dirty="0" smtClean="0"/>
              <a:t>, через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познайомив</a:t>
            </a:r>
            <a:r>
              <a:rPr lang="ru-RU" sz="2000" dirty="0" smtClean="0"/>
              <a:t> маленького Адольфа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героїчним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минулим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Німеччини</a:t>
            </a:r>
            <a:r>
              <a:rPr lang="ru-RU" sz="2000" dirty="0" smtClean="0"/>
              <a:t> та прищепив ненависть до </a:t>
            </a:r>
            <a:r>
              <a:rPr lang="ru-RU" sz="2000" dirty="0" err="1" smtClean="0"/>
              <a:t>Габсбургів</a:t>
            </a:r>
            <a:r>
              <a:rPr lang="ru-RU" sz="2000" dirty="0" smtClean="0"/>
              <a:t>.</a:t>
            </a:r>
            <a:endParaRPr lang="ru-RU" dirty="0"/>
          </a:p>
        </p:txBody>
      </p:sp>
      <p:pic>
        <p:nvPicPr>
          <p:cNvPr id="14338" name="Picture 2" descr="C:\Users\дом\Desktop\гытлер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6858800" cy="3421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Гітлер ледь не потонув у дитинстві, проте був врятований майбутнім </a:t>
            </a:r>
            <a:r>
              <a:rPr lang="uk-UA" sz="3200" dirty="0" err="1" smtClean="0"/>
              <a:t>священником</a:t>
            </a:r>
            <a:endParaRPr lang="ru-RU" sz="3200" dirty="0"/>
          </a:p>
        </p:txBody>
      </p:sp>
      <p:pic>
        <p:nvPicPr>
          <p:cNvPr id="5122" name="Picture 2" descr="C:\Users\дом\Desktop\гытлер\1437585_20120106145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Малюнки Адольфа Гітлера</a:t>
            </a:r>
            <a:endParaRPr lang="ru-RU" dirty="0"/>
          </a:p>
        </p:txBody>
      </p:sp>
      <p:pic>
        <p:nvPicPr>
          <p:cNvPr id="4100" name="Picture 4" descr="C:\Users\дом\Desktop\гытлер\67_345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211973" cy="4525962"/>
          </a:xfrm>
          <a:prstGeom prst="rect">
            <a:avLst/>
          </a:prstGeom>
          <a:noFill/>
        </p:spPr>
      </p:pic>
      <p:pic>
        <p:nvPicPr>
          <p:cNvPr id="4101" name="Picture 5" descr="C:\Users\дом\Desktop\гытлер\67_34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672408" cy="4536504"/>
          </a:xfrm>
          <a:prstGeom prst="rect">
            <a:avLst/>
          </a:prstGeom>
          <a:noFill/>
        </p:spPr>
      </p:pic>
      <p:pic>
        <p:nvPicPr>
          <p:cNvPr id="4102" name="Picture 6" descr="C:\Users\дом\Desktop\гытлер\67_348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04664"/>
            <a:ext cx="4343400" cy="5905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В </a:t>
            </a:r>
            <a:r>
              <a:rPr lang="ru-RU" sz="1600" dirty="0" err="1" smtClean="0"/>
              <a:t>молодості</a:t>
            </a:r>
            <a:r>
              <a:rPr lang="ru-RU" sz="1600" dirty="0" smtClean="0"/>
              <a:t> Гітлер </a:t>
            </a:r>
            <a:r>
              <a:rPr lang="ru-RU" sz="1600" dirty="0" err="1" smtClean="0"/>
              <a:t>мріяв</a:t>
            </a:r>
            <a:r>
              <a:rPr lang="ru-RU" sz="1600" dirty="0" smtClean="0"/>
              <a:t> стати художником.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двічі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намагався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вступити</a:t>
            </a:r>
            <a:r>
              <a:rPr lang="ru-RU" sz="1600" dirty="0" smtClean="0"/>
              <a:t> до </a:t>
            </a:r>
            <a:r>
              <a:rPr lang="ru-RU" sz="1600" dirty="0" err="1" smtClean="0"/>
              <a:t>Віденської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академії</a:t>
            </a:r>
            <a:r>
              <a:rPr lang="ru-RU" sz="1600" dirty="0" smtClean="0"/>
              <a:t> </a:t>
            </a:r>
            <a:r>
              <a:rPr lang="ru-RU" sz="1600" dirty="0" err="1" smtClean="0"/>
              <a:t>мистецтв</a:t>
            </a:r>
            <a:r>
              <a:rPr lang="ru-RU" sz="1600" dirty="0" smtClean="0"/>
              <a:t> (в 1907 </a:t>
            </a:r>
            <a:r>
              <a:rPr lang="ru-RU" sz="1600" dirty="0" err="1" smtClean="0"/>
              <a:t>і</a:t>
            </a:r>
            <a:r>
              <a:rPr lang="ru-RU" sz="1600" dirty="0" smtClean="0"/>
              <a:t> 1908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), </a:t>
            </a:r>
            <a:r>
              <a:rPr lang="ru-RU" sz="1600" dirty="0" err="1" smtClean="0"/>
              <a:t>проте</a:t>
            </a:r>
            <a:r>
              <a:rPr lang="ru-RU" sz="1600" dirty="0" smtClean="0"/>
              <a:t> </a:t>
            </a:r>
            <a:r>
              <a:rPr lang="ru-RU" sz="1600" dirty="0" err="1" smtClean="0"/>
              <a:t>обидва</a:t>
            </a:r>
            <a:r>
              <a:rPr lang="ru-RU" sz="1600" dirty="0" smtClean="0"/>
              <a:t> рази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не </a:t>
            </a:r>
            <a:r>
              <a:rPr lang="ru-RU" sz="1600" dirty="0" err="1" smtClean="0"/>
              <a:t>прийняли</a:t>
            </a:r>
            <a:r>
              <a:rPr lang="ru-RU" sz="1600" dirty="0" smtClean="0"/>
              <a:t>. А в </a:t>
            </a:r>
            <a:r>
              <a:rPr lang="ru-RU" sz="1600" dirty="0" err="1" smtClean="0"/>
              <a:t>січні</a:t>
            </a:r>
            <a:r>
              <a:rPr lang="ru-RU" sz="1600" dirty="0" smtClean="0"/>
              <a:t> 2012 року картину фюрера "</a:t>
            </a:r>
            <a:r>
              <a:rPr lang="ru-RU" sz="1600" dirty="0" err="1" smtClean="0"/>
              <a:t>Нічне</a:t>
            </a:r>
            <a:r>
              <a:rPr lang="ru-RU" sz="1600" dirty="0" smtClean="0"/>
              <a:t> море" продали на </a:t>
            </a:r>
            <a:r>
              <a:rPr lang="ru-RU" sz="1600" dirty="0" err="1" smtClean="0"/>
              <a:t>аукціоні</a:t>
            </a:r>
            <a:r>
              <a:rPr lang="ru-RU" sz="1600" dirty="0" smtClean="0"/>
              <a:t> за 32 </a:t>
            </a:r>
            <a:r>
              <a:rPr lang="ru-RU" sz="1600" dirty="0" err="1" smtClean="0"/>
              <a:t>тисячі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євро</a:t>
            </a:r>
            <a:r>
              <a:rPr lang="ru-RU" sz="1600" dirty="0" smtClean="0"/>
              <a:t>.</a:t>
            </a:r>
            <a:endParaRPr lang="ru-RU" sz="2400" dirty="0"/>
          </a:p>
        </p:txBody>
      </p:sp>
      <p:pic>
        <p:nvPicPr>
          <p:cNvPr id="15362" name="Picture 2" descr="C:\Users\дом\Desktop\гытлер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815" y="1646238"/>
            <a:ext cx="3562370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i="1" dirty="0" smtClean="0"/>
              <a:t>Точно не </a:t>
            </a:r>
            <a:r>
              <a:rPr lang="ru-RU" sz="3600" i="1" dirty="0" err="1" smtClean="0"/>
              <a:t>відомо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чому</a:t>
            </a:r>
            <a:r>
              <a:rPr lang="ru-RU" sz="3600" i="1" dirty="0" smtClean="0"/>
              <a:t> Гітлер так сильно </a:t>
            </a:r>
            <a:r>
              <a:rPr lang="ru-RU" sz="3600" i="1" dirty="0" err="1" smtClean="0"/>
              <a:t>зненавидів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євреїв</a:t>
            </a:r>
            <a:r>
              <a:rPr lang="ru-RU" sz="3600" i="1" dirty="0" smtClean="0"/>
              <a:t>. </a:t>
            </a:r>
            <a:r>
              <a:rPr lang="ru-RU" sz="3600" i="1" dirty="0" err="1" smtClean="0"/>
              <a:t>Хтось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каже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що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це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було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викликано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нелюбов’ю</a:t>
            </a:r>
            <a:r>
              <a:rPr lang="ru-RU" sz="3600" i="1" dirty="0" smtClean="0"/>
              <a:t> до </a:t>
            </a:r>
            <a:r>
              <a:rPr lang="ru-RU" sz="3600" i="1" dirty="0" err="1" smtClean="0"/>
              <a:t>діда</a:t>
            </a:r>
            <a:r>
              <a:rPr lang="ru-RU" sz="3600" i="1" dirty="0" smtClean="0"/>
              <a:t> (</a:t>
            </a:r>
            <a:r>
              <a:rPr lang="ru-RU" sz="3600" i="1" dirty="0" err="1" smtClean="0"/>
              <a:t>який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припускають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був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євреєм</a:t>
            </a:r>
            <a:r>
              <a:rPr lang="ru-RU" sz="3600" i="1" dirty="0" smtClean="0"/>
              <a:t>). </a:t>
            </a:r>
            <a:r>
              <a:rPr lang="ru-RU" sz="3600" i="1" dirty="0" err="1" smtClean="0"/>
              <a:t>Інші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кажуть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що</a:t>
            </a:r>
            <a:r>
              <a:rPr lang="ru-RU" sz="3600" i="1" dirty="0" smtClean="0"/>
              <a:t> Гітлер </a:t>
            </a:r>
            <a:r>
              <a:rPr lang="ru-RU" sz="3600" i="1" dirty="0" err="1" smtClean="0"/>
              <a:t>розгнівався</a:t>
            </a:r>
            <a:r>
              <a:rPr lang="ru-RU" sz="3600" i="1" dirty="0" smtClean="0"/>
              <a:t> на </a:t>
            </a:r>
            <a:r>
              <a:rPr lang="ru-RU" sz="3600" i="1" dirty="0" err="1" smtClean="0"/>
              <a:t>лікаря-єврея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який</a:t>
            </a:r>
            <a:r>
              <a:rPr lang="ru-RU" sz="3600" i="1" dirty="0" smtClean="0"/>
              <a:t> не </a:t>
            </a:r>
            <a:r>
              <a:rPr lang="ru-RU" sz="3600" i="1" dirty="0" err="1" smtClean="0"/>
              <a:t>зміг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вилікувати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Адольфову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матір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і</a:t>
            </a:r>
            <a:r>
              <a:rPr lang="ru-RU" sz="3600" i="1" dirty="0" smtClean="0"/>
              <a:t> та померла. Так </a:t>
            </a:r>
            <a:r>
              <a:rPr lang="ru-RU" sz="3600" i="1" dirty="0" err="1" smtClean="0"/>
              <a:t>чи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інакше</a:t>
            </a:r>
            <a:r>
              <a:rPr lang="ru-RU" sz="3600" i="1" dirty="0" smtClean="0"/>
              <a:t>, на Адольфа сильно </a:t>
            </a:r>
            <a:r>
              <a:rPr lang="ru-RU" sz="3600" i="1" dirty="0" err="1" smtClean="0"/>
              <a:t>вплинула</a:t>
            </a:r>
            <a:r>
              <a:rPr lang="ru-RU" sz="3600" i="1" dirty="0" smtClean="0"/>
              <a:t> атмосфера </a:t>
            </a:r>
            <a:r>
              <a:rPr lang="ru-RU" sz="3600" i="1" dirty="0" err="1" smtClean="0"/>
              <a:t>тогочасного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Відня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який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був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дуже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відомий</a:t>
            </a:r>
            <a:r>
              <a:rPr lang="ru-RU" sz="3600" i="1" dirty="0" smtClean="0"/>
              <a:t> за </a:t>
            </a:r>
            <a:r>
              <a:rPr lang="ru-RU" sz="3600" i="1" dirty="0" err="1" smtClean="0"/>
              <a:t>свій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антисемітизм</a:t>
            </a:r>
            <a:r>
              <a:rPr lang="ru-RU" sz="3600" i="1" dirty="0" smtClean="0"/>
              <a:t>.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237</TotalTime>
  <Words>569</Words>
  <Application>Microsoft Office PowerPoint</Application>
  <PresentationFormat>Экран (4:3)</PresentationFormat>
  <Paragraphs>36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Литейная</vt:lpstr>
      <vt:lpstr>Адольф Гітлер </vt:lpstr>
      <vt:lpstr>Майбутній фюрер Німеччини народився в готелі. Хлопчик побачив світ 20 квітня 1889 року о 18 годині 30 хвилин, а через два дні був хрещений іменем Адольф.</vt:lpstr>
      <vt:lpstr>Батьки</vt:lpstr>
      <vt:lpstr>Сестра Паула</vt:lpstr>
      <vt:lpstr> Адольф Гітлер ненавидів ходити до школи. Пізніше він згадував лише одного вчителя, який йому був до вподоби – Доктора Потча, через те, що познайомив маленького Адольфа з героїчним минулим Німеччини та прищепив ненависть до Габсбургів.</vt:lpstr>
      <vt:lpstr>Гітлер ледь не потонув у дитинстві, проте був врятований майбутнім священником</vt:lpstr>
      <vt:lpstr>Малюнки Адольфа Гітлера</vt:lpstr>
      <vt:lpstr>В молодості Гітлер мріяв стати художником. Він двічі намагався вступити до Віденської академії мистецтв (в 1907 і 1908 році), проте обидва рази його не прийняли. А в січні 2012 року картину фюрера "Нічне море" продали на аукціоні за 32 тисячі євро.</vt:lpstr>
      <vt:lpstr>Точно не відомо, чому Гітлер так сильно зненавидів євреїв. Хтось каже, що це було викликано нелюбов’ю до діда (який, припускають, був євреєм). Інші кажуть, що Гітлер розгнівався на лікаря-єврея, який не зміг вилікувати Адольфову матір і та померла. Так чи інакше, на Адольфа сильно вплинула атмосфера тогочасного Відня, який був дуже відомий за свій антисемітизм.</vt:lpstr>
      <vt:lpstr>Гітлер під час Першої світової війни 1914–1918 рр.</vt:lpstr>
      <vt:lpstr>Книга Гітлера «Майн кампф» у виданні 1934 року</vt:lpstr>
      <vt:lpstr>Значок члена НСДАП</vt:lpstr>
      <vt:lpstr>Гітлер – єдиний в історії політик, який виконав усі передвиборчі обіцянки після приходу до влади в 1933 році.</vt:lpstr>
      <vt:lpstr>Таємна поліція - Гестапо</vt:lpstr>
      <vt:lpstr>Муссоліні та Гітлер 1936 року</vt:lpstr>
      <vt:lpstr> Єва Браун</vt:lpstr>
      <vt:lpstr>Гітлер і Єва Браун одружилися в 1945 році, за 36 годин до своєї смерті. Єві Браун на той час було 33 роки, Адольфові – 56.</vt:lpstr>
      <vt:lpstr>Адольф і Єва на прогулянці із собаками</vt:lpstr>
      <vt:lpstr>Існує низка конспірологічних версій, які стверджують, що Гітлер не покінчив життя самогубством, а втік. Згідно найпопулярнішої версії, фюрер та Єва Браун, залишивши після себе двійників, втекли до Південної Америки, де прожили спокійно під чужими іменами до глибокої старості. На фото нібито 75-річний Гітлер на смертному одрі.</vt:lpstr>
      <vt:lpstr>Гітлер з дружиною за сніданком</vt:lpstr>
      <vt:lpstr>Особистий фотограф Гітлера Генріх Гофман у своїй книзі "Hitler Was My Friend" ("Гітлер був моїм другом") пише, що, як видно з багатох фотографій Гітлера, вождь часто експериментував зі своїм образом. Тобто Гітлер для свого часу був дуже сучасним політиком.</vt:lpstr>
      <vt:lpstr>В 1938 році журнал Time назвав Гітлера людиною року. До речі, в наступному році Time помістив на свою обкладинку вже Йосипа Сталіна.</vt:lpstr>
      <vt:lpstr>Кажуть, Гітлер ніколи не знімав свого піджака на публіці, можливо через те, що боявся показати сліди поту на сорочці.</vt:lpstr>
      <vt:lpstr>Гітлер важив близько 70 кг та мав зріст 178 см. Проте варто зазначити, що вага його достатньо приблизна, адже він відмовлявся роздягатись навіть для медичного обстеження.</vt:lpstr>
      <vt:lpstr>Впродовж життя на Гітлера було здійснено два замахи. Перший відбувся у 1939 році у мюнхенській пивній, де у трибуну, за якою мав виступати Гітлер, було вмонтовано вибухівку. Проте Гітлер дуже рано покинув зустріч, а тому не постраждав. Другий замах мав місце в 1944 році, коли від вибуху Гітлер достатньо сильно постраждав, проте не загинув. Він наказав перетворити страту змовників на жахливі тортури, зняти це на відео, після чого сам передивлявся це відео.</vt:lpstr>
      <vt:lpstr>Цитати Адольфа Гітлера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Адольф Гітлер</dc:title>
  <dc:creator>дом</dc:creator>
  <cp:lastModifiedBy>дом</cp:lastModifiedBy>
  <cp:revision>24</cp:revision>
  <dcterms:created xsi:type="dcterms:W3CDTF">2014-01-09T09:18:07Z</dcterms:created>
  <dcterms:modified xsi:type="dcterms:W3CDTF">2014-01-09T13:15:44Z</dcterms:modified>
</cp:coreProperties>
</file>