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0" r:id="rId4"/>
    <p:sldId id="271" r:id="rId5"/>
    <p:sldId id="275" r:id="rId6"/>
    <p:sldId id="274" r:id="rId7"/>
    <p:sldId id="264" r:id="rId8"/>
    <p:sldId id="266" r:id="rId9"/>
    <p:sldId id="268" r:id="rId10"/>
    <p:sldId id="273" r:id="rId11"/>
    <p:sldId id="272" r:id="rId12"/>
    <p:sldId id="265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A1BF8-9472-4506-9C6B-DCA1E0305E3F}" type="doc">
      <dgm:prSet loTypeId="urn:microsoft.com/office/officeart/2005/8/layout/hierarchy3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2266C1-3D02-40B6-81CE-59D30CE12BED}">
      <dgm:prSet phldrT="[Текст]" custT="1"/>
      <dgm:spPr/>
      <dgm:t>
        <a:bodyPr/>
        <a:lstStyle/>
        <a:p>
          <a:r>
            <a:rPr lang="uk-UA" sz="1600" dirty="0" smtClean="0"/>
            <a:t>Підтримка</a:t>
          </a:r>
          <a:endParaRPr lang="ru-RU" sz="1600" dirty="0"/>
        </a:p>
      </dgm:t>
    </dgm:pt>
    <dgm:pt modelId="{D4897D98-0CEB-423D-BD9F-AF5A6BC9C08C}" type="parTrans" cxnId="{03506061-72CB-4021-B0C8-FA5A9283C8A7}">
      <dgm:prSet/>
      <dgm:spPr/>
      <dgm:t>
        <a:bodyPr/>
        <a:lstStyle/>
        <a:p>
          <a:endParaRPr lang="ru-RU"/>
        </a:p>
      </dgm:t>
    </dgm:pt>
    <dgm:pt modelId="{0333E609-6F17-455F-849E-81D623EE3666}" type="sibTrans" cxnId="{03506061-72CB-4021-B0C8-FA5A9283C8A7}">
      <dgm:prSet/>
      <dgm:spPr/>
      <dgm:t>
        <a:bodyPr/>
        <a:lstStyle/>
        <a:p>
          <a:endParaRPr lang="ru-RU"/>
        </a:p>
      </dgm:t>
    </dgm:pt>
    <dgm:pt modelId="{4AAC85F7-6642-430F-B3B8-C68A6AE105C6}">
      <dgm:prSet phldrT="[Текст]" custT="1"/>
      <dgm:spPr/>
      <dgm:t>
        <a:bodyPr/>
        <a:lstStyle/>
        <a:p>
          <a:r>
            <a:rPr lang="uk-UA" sz="1600" dirty="0" smtClean="0"/>
            <a:t>Великобританія</a:t>
          </a:r>
        </a:p>
      </dgm:t>
    </dgm:pt>
    <dgm:pt modelId="{CDB8B695-CBFE-4620-BBFD-A0B7EFE03CF6}" type="parTrans" cxnId="{DE61F7DB-568B-4639-BD9B-BA28D5875F0B}">
      <dgm:prSet/>
      <dgm:spPr/>
      <dgm:t>
        <a:bodyPr/>
        <a:lstStyle/>
        <a:p>
          <a:endParaRPr lang="ru-RU"/>
        </a:p>
      </dgm:t>
    </dgm:pt>
    <dgm:pt modelId="{B082658F-3032-443D-9F27-2EDFE7E5D9B7}" type="sibTrans" cxnId="{DE61F7DB-568B-4639-BD9B-BA28D5875F0B}">
      <dgm:prSet/>
      <dgm:spPr/>
      <dgm:t>
        <a:bodyPr/>
        <a:lstStyle/>
        <a:p>
          <a:endParaRPr lang="ru-RU"/>
        </a:p>
      </dgm:t>
    </dgm:pt>
    <dgm:pt modelId="{E655B735-F6B2-42F6-89D2-ABE09A8FE756}">
      <dgm:prSet phldrT="[Текст]" custT="1"/>
      <dgm:spPr/>
      <dgm:t>
        <a:bodyPr/>
        <a:lstStyle/>
        <a:p>
          <a:r>
            <a:rPr lang="uk-UA" sz="1600" dirty="0" smtClean="0"/>
            <a:t>Франція</a:t>
          </a:r>
          <a:endParaRPr lang="ru-RU" sz="1600" dirty="0"/>
        </a:p>
      </dgm:t>
    </dgm:pt>
    <dgm:pt modelId="{E6DA64FB-22DA-42B9-828D-23D6C9696DD7}" type="parTrans" cxnId="{459934D5-9AD7-4703-B3A1-67D873CEC381}">
      <dgm:prSet/>
      <dgm:spPr/>
      <dgm:t>
        <a:bodyPr/>
        <a:lstStyle/>
        <a:p>
          <a:endParaRPr lang="ru-RU"/>
        </a:p>
      </dgm:t>
    </dgm:pt>
    <dgm:pt modelId="{50C167AF-8FCC-457C-804A-2E9E426C3CA0}" type="sibTrans" cxnId="{459934D5-9AD7-4703-B3A1-67D873CEC381}">
      <dgm:prSet/>
      <dgm:spPr/>
      <dgm:t>
        <a:bodyPr/>
        <a:lstStyle/>
        <a:p>
          <a:endParaRPr lang="ru-RU"/>
        </a:p>
      </dgm:t>
    </dgm:pt>
    <dgm:pt modelId="{6E06EAB3-8E57-407D-8627-25A5E4F135D8}">
      <dgm:prSet phldrT="[Текст]"/>
      <dgm:spPr/>
      <dgm:t>
        <a:bodyPr/>
        <a:lstStyle/>
        <a:p>
          <a:r>
            <a:rPr lang="uk-UA" dirty="0" smtClean="0"/>
            <a:t>Німеччина</a:t>
          </a:r>
          <a:endParaRPr lang="ru-RU" dirty="0"/>
        </a:p>
      </dgm:t>
    </dgm:pt>
    <dgm:pt modelId="{D179F20B-7F70-4586-A984-1462EF15471F}" type="parTrans" cxnId="{B2C684B1-393E-4E22-A1E5-5BDADCEDC1CC}">
      <dgm:prSet/>
      <dgm:spPr/>
      <dgm:t>
        <a:bodyPr/>
        <a:lstStyle/>
        <a:p>
          <a:endParaRPr lang="ru-RU"/>
        </a:p>
      </dgm:t>
    </dgm:pt>
    <dgm:pt modelId="{24EBCC67-CC5E-4671-8A66-E30036001F94}" type="sibTrans" cxnId="{B2C684B1-393E-4E22-A1E5-5BDADCEDC1CC}">
      <dgm:prSet/>
      <dgm:spPr/>
      <dgm:t>
        <a:bodyPr/>
        <a:lstStyle/>
        <a:p>
          <a:endParaRPr lang="ru-RU"/>
        </a:p>
      </dgm:t>
    </dgm:pt>
    <dgm:pt modelId="{E12C2006-AE6D-4087-A299-72687CB01A8E}">
      <dgm:prSet phldrT="[Текст]"/>
      <dgm:spPr/>
      <dgm:t>
        <a:bodyPr/>
        <a:lstStyle/>
        <a:p>
          <a:r>
            <a:rPr lang="uk-UA" dirty="0" smtClean="0"/>
            <a:t>Угорщина</a:t>
          </a:r>
          <a:endParaRPr lang="ru-RU" dirty="0"/>
        </a:p>
      </dgm:t>
    </dgm:pt>
    <dgm:pt modelId="{E374DDD9-2225-41E7-8509-850752B7EF04}" type="parTrans" cxnId="{C861AC8D-06AD-4922-9456-25074A7272CF}">
      <dgm:prSet/>
      <dgm:spPr/>
      <dgm:t>
        <a:bodyPr/>
        <a:lstStyle/>
        <a:p>
          <a:endParaRPr lang="ru-RU"/>
        </a:p>
      </dgm:t>
    </dgm:pt>
    <dgm:pt modelId="{93C44EEC-6381-4446-89AF-CCCB854227CF}" type="sibTrans" cxnId="{C861AC8D-06AD-4922-9456-25074A7272CF}">
      <dgm:prSet/>
      <dgm:spPr/>
      <dgm:t>
        <a:bodyPr/>
        <a:lstStyle/>
        <a:p>
          <a:endParaRPr lang="ru-RU"/>
        </a:p>
      </dgm:t>
    </dgm:pt>
    <dgm:pt modelId="{347317A7-8D51-4216-9B94-10079D839E9D}">
      <dgm:prSet custT="1"/>
      <dgm:spPr/>
      <dgm:t>
        <a:bodyPr/>
        <a:lstStyle/>
        <a:p>
          <a:r>
            <a:rPr lang="uk-UA" sz="1600" dirty="0" smtClean="0"/>
            <a:t>США</a:t>
          </a:r>
          <a:endParaRPr lang="ru-RU" sz="1600" dirty="0"/>
        </a:p>
      </dgm:t>
    </dgm:pt>
    <dgm:pt modelId="{BB18C5EF-AAA9-42B3-A980-9B3817062D14}" type="parTrans" cxnId="{AFCB9E95-4F6F-4366-A75F-1C4EC7708193}">
      <dgm:prSet/>
      <dgm:spPr/>
      <dgm:t>
        <a:bodyPr/>
        <a:lstStyle/>
        <a:p>
          <a:endParaRPr lang="ru-RU"/>
        </a:p>
      </dgm:t>
    </dgm:pt>
    <dgm:pt modelId="{7343DB8F-4B2D-47C0-A5ED-7CFAAC108E82}" type="sibTrans" cxnId="{AFCB9E95-4F6F-4366-A75F-1C4EC7708193}">
      <dgm:prSet/>
      <dgm:spPr/>
      <dgm:t>
        <a:bodyPr/>
        <a:lstStyle/>
        <a:p>
          <a:endParaRPr lang="ru-RU"/>
        </a:p>
      </dgm:t>
    </dgm:pt>
    <dgm:pt modelId="{6048EF75-1703-46E9-BE9F-2E4C92511BAE}">
      <dgm:prSet custT="1"/>
      <dgm:spPr/>
      <dgm:t>
        <a:bodyPr/>
        <a:lstStyle/>
        <a:p>
          <a:r>
            <a:rPr lang="uk-UA" sz="1600" dirty="0" smtClean="0"/>
            <a:t>Югославія</a:t>
          </a:r>
          <a:endParaRPr lang="ru-RU" sz="1600" dirty="0"/>
        </a:p>
      </dgm:t>
    </dgm:pt>
    <dgm:pt modelId="{3667945B-23CD-4F10-BAF3-691474DF0767}" type="parTrans" cxnId="{30417A24-3314-44C1-99CA-41B2079DDEB1}">
      <dgm:prSet/>
      <dgm:spPr/>
      <dgm:t>
        <a:bodyPr/>
        <a:lstStyle/>
        <a:p>
          <a:endParaRPr lang="ru-RU"/>
        </a:p>
      </dgm:t>
    </dgm:pt>
    <dgm:pt modelId="{D793AD3D-5E7C-4C1D-8BD1-9ECDEB675486}" type="sibTrans" cxnId="{30417A24-3314-44C1-99CA-41B2079DDEB1}">
      <dgm:prSet/>
      <dgm:spPr/>
      <dgm:t>
        <a:bodyPr/>
        <a:lstStyle/>
        <a:p>
          <a:endParaRPr lang="ru-RU"/>
        </a:p>
      </dgm:t>
    </dgm:pt>
    <dgm:pt modelId="{3BA677C1-AC27-4000-916E-DDE44F9BB0E3}">
      <dgm:prSet custT="1"/>
      <dgm:spPr/>
      <dgm:t>
        <a:bodyPr/>
        <a:lstStyle/>
        <a:p>
          <a:r>
            <a:rPr lang="uk-UA" sz="1600" dirty="0" smtClean="0"/>
            <a:t>Чехословаччина</a:t>
          </a:r>
          <a:endParaRPr lang="ru-RU" sz="1600" dirty="0"/>
        </a:p>
      </dgm:t>
    </dgm:pt>
    <dgm:pt modelId="{CAFA7795-E241-4406-A4D6-D180171A59DC}" type="parTrans" cxnId="{F4925400-9763-4282-AD7B-B4CE1C992AC8}">
      <dgm:prSet/>
      <dgm:spPr/>
      <dgm:t>
        <a:bodyPr/>
        <a:lstStyle/>
        <a:p>
          <a:endParaRPr lang="ru-RU"/>
        </a:p>
      </dgm:t>
    </dgm:pt>
    <dgm:pt modelId="{FE6F7C6F-D1F4-4472-AF61-EAFFC8FEB70C}" type="sibTrans" cxnId="{F4925400-9763-4282-AD7B-B4CE1C992AC8}">
      <dgm:prSet/>
      <dgm:spPr/>
      <dgm:t>
        <a:bodyPr/>
        <a:lstStyle/>
        <a:p>
          <a:endParaRPr lang="ru-RU"/>
        </a:p>
      </dgm:t>
    </dgm:pt>
    <dgm:pt modelId="{81A27CFA-6ED0-42BA-AD53-70AC06F58DA5}">
      <dgm:prSet custT="1"/>
      <dgm:spPr/>
      <dgm:t>
        <a:bodyPr/>
        <a:lstStyle/>
        <a:p>
          <a:r>
            <a:rPr lang="uk-UA" sz="1600" dirty="0" smtClean="0"/>
            <a:t>Румунія</a:t>
          </a:r>
          <a:endParaRPr lang="ru-RU" sz="1600" dirty="0"/>
        </a:p>
      </dgm:t>
    </dgm:pt>
    <dgm:pt modelId="{91462C71-EE13-495A-92B6-41BFC1ECEBFD}" type="parTrans" cxnId="{15AED769-4B95-4241-A0AF-23ED533ED2CF}">
      <dgm:prSet/>
      <dgm:spPr/>
      <dgm:t>
        <a:bodyPr/>
        <a:lstStyle/>
        <a:p>
          <a:endParaRPr lang="ru-RU"/>
        </a:p>
      </dgm:t>
    </dgm:pt>
    <dgm:pt modelId="{EFAACB68-F5F1-40CD-8ADE-109509A50BD6}" type="sibTrans" cxnId="{15AED769-4B95-4241-A0AF-23ED533ED2CF}">
      <dgm:prSet/>
      <dgm:spPr/>
      <dgm:t>
        <a:bodyPr/>
        <a:lstStyle/>
        <a:p>
          <a:endParaRPr lang="ru-RU"/>
        </a:p>
      </dgm:t>
    </dgm:pt>
    <dgm:pt modelId="{F270414D-1B06-4D24-9D16-51E85A82FC53}">
      <dgm:prSet phldrT="[Текст]" custT="1"/>
      <dgm:spPr/>
      <dgm:t>
        <a:bodyPr/>
        <a:lstStyle/>
        <a:p>
          <a:r>
            <a:rPr lang="uk-UA" sz="1600" dirty="0" smtClean="0"/>
            <a:t>Конфлікт</a:t>
          </a:r>
          <a:endParaRPr lang="ru-RU" sz="1600" dirty="0"/>
        </a:p>
      </dgm:t>
    </dgm:pt>
    <dgm:pt modelId="{F904777B-5C6C-4469-A2E9-F382DA12905C}" type="sibTrans" cxnId="{8B609CBC-B358-4E20-A6A4-3504178D56D7}">
      <dgm:prSet/>
      <dgm:spPr/>
      <dgm:t>
        <a:bodyPr/>
        <a:lstStyle/>
        <a:p>
          <a:endParaRPr lang="ru-RU"/>
        </a:p>
      </dgm:t>
    </dgm:pt>
    <dgm:pt modelId="{0CD8AB8D-2BCE-48A7-BAF8-C280A30E7E07}" type="parTrans" cxnId="{8B609CBC-B358-4E20-A6A4-3504178D56D7}">
      <dgm:prSet/>
      <dgm:spPr/>
      <dgm:t>
        <a:bodyPr/>
        <a:lstStyle/>
        <a:p>
          <a:endParaRPr lang="ru-RU"/>
        </a:p>
      </dgm:t>
    </dgm:pt>
    <dgm:pt modelId="{92646A96-6A90-4EF0-BED7-DF72C96FF6AD}">
      <dgm:prSet/>
      <dgm:spPr/>
      <dgm:t>
        <a:bodyPr/>
        <a:lstStyle/>
        <a:p>
          <a:r>
            <a:rPr lang="uk-UA" dirty="0" smtClean="0"/>
            <a:t>Литва</a:t>
          </a:r>
          <a:endParaRPr lang="ru-RU" dirty="0"/>
        </a:p>
      </dgm:t>
    </dgm:pt>
    <dgm:pt modelId="{5D24D130-EA0F-40BB-81FF-B2D23B389FC3}" type="parTrans" cxnId="{0217DD5C-CFCF-44FE-AB9A-5DC98962261F}">
      <dgm:prSet/>
      <dgm:spPr/>
      <dgm:t>
        <a:bodyPr/>
        <a:lstStyle/>
        <a:p>
          <a:endParaRPr lang="ru-RU"/>
        </a:p>
      </dgm:t>
    </dgm:pt>
    <dgm:pt modelId="{781C7799-19EC-4177-BC99-6676130E7534}" type="sibTrans" cxnId="{0217DD5C-CFCF-44FE-AB9A-5DC98962261F}">
      <dgm:prSet/>
      <dgm:spPr/>
      <dgm:t>
        <a:bodyPr/>
        <a:lstStyle/>
        <a:p>
          <a:endParaRPr lang="ru-RU"/>
        </a:p>
      </dgm:t>
    </dgm:pt>
    <dgm:pt modelId="{8DCEADC6-6945-4784-A97E-AE328EB5FB06}">
      <dgm:prSet/>
      <dgm:spPr/>
      <dgm:t>
        <a:bodyPr/>
        <a:lstStyle/>
        <a:p>
          <a:r>
            <a:rPr lang="uk-UA" dirty="0" smtClean="0"/>
            <a:t>СРСР</a:t>
          </a:r>
          <a:endParaRPr lang="ru-RU" dirty="0"/>
        </a:p>
      </dgm:t>
    </dgm:pt>
    <dgm:pt modelId="{FEFE0786-4154-4C95-AAB4-B1784E254A12}" type="parTrans" cxnId="{1C6E99F9-E6B6-4604-9431-FC20160B7A5E}">
      <dgm:prSet/>
      <dgm:spPr/>
      <dgm:t>
        <a:bodyPr/>
        <a:lstStyle/>
        <a:p>
          <a:endParaRPr lang="ru-RU"/>
        </a:p>
      </dgm:t>
    </dgm:pt>
    <dgm:pt modelId="{08C0AF3A-DD3F-4C14-82E2-7DA7C8E06169}" type="sibTrans" cxnId="{1C6E99F9-E6B6-4604-9431-FC20160B7A5E}">
      <dgm:prSet/>
      <dgm:spPr/>
      <dgm:t>
        <a:bodyPr/>
        <a:lstStyle/>
        <a:p>
          <a:endParaRPr lang="ru-RU"/>
        </a:p>
      </dgm:t>
    </dgm:pt>
    <dgm:pt modelId="{4DD9AC0F-A5B2-414E-8FF0-E15ABBA53E65}" type="pres">
      <dgm:prSet presAssocID="{811A1BF8-9472-4506-9C6B-DCA1E0305E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8B73C4-95A6-44D3-9389-A981E7345A77}" type="pres">
      <dgm:prSet presAssocID="{AF2266C1-3D02-40B6-81CE-59D30CE12BED}" presName="root" presStyleCnt="0"/>
      <dgm:spPr/>
    </dgm:pt>
    <dgm:pt modelId="{0A313316-BE89-49A6-A1FB-B9EF23E625B8}" type="pres">
      <dgm:prSet presAssocID="{AF2266C1-3D02-40B6-81CE-59D30CE12BED}" presName="rootComposite" presStyleCnt="0"/>
      <dgm:spPr/>
    </dgm:pt>
    <dgm:pt modelId="{85C8F555-2B80-4F03-A185-7EDD5FCE6C7A}" type="pres">
      <dgm:prSet presAssocID="{AF2266C1-3D02-40B6-81CE-59D30CE12BED}" presName="rootText" presStyleLbl="node1" presStyleIdx="0" presStyleCnt="2" custScaleX="205175" custScaleY="176527" custLinFactNeighborX="-58207" custLinFactNeighborY="-5167"/>
      <dgm:spPr/>
      <dgm:t>
        <a:bodyPr/>
        <a:lstStyle/>
        <a:p>
          <a:endParaRPr lang="ru-RU"/>
        </a:p>
      </dgm:t>
    </dgm:pt>
    <dgm:pt modelId="{6300EE0F-7EC2-49F5-9E59-8224F702615B}" type="pres">
      <dgm:prSet presAssocID="{AF2266C1-3D02-40B6-81CE-59D30CE12BED}" presName="rootConnector" presStyleLbl="node1" presStyleIdx="0" presStyleCnt="2"/>
      <dgm:spPr/>
    </dgm:pt>
    <dgm:pt modelId="{67D5A1C6-05F4-480B-8350-33E306A0258D}" type="pres">
      <dgm:prSet presAssocID="{AF2266C1-3D02-40B6-81CE-59D30CE12BED}" presName="childShape" presStyleCnt="0"/>
      <dgm:spPr/>
    </dgm:pt>
    <dgm:pt modelId="{9479E431-56BF-4406-A0B5-208B79FC7F58}" type="pres">
      <dgm:prSet presAssocID="{CDB8B695-CBFE-4620-BBFD-A0B7EFE03CF6}" presName="Name13" presStyleLbl="parChTrans1D2" presStyleIdx="0" presStyleCnt="10"/>
      <dgm:spPr/>
    </dgm:pt>
    <dgm:pt modelId="{41709700-99F6-4C16-8443-86D12C87F629}" type="pres">
      <dgm:prSet presAssocID="{4AAC85F7-6642-430F-B3B8-C68A6AE105C6}" presName="childText" presStyleLbl="bgAcc1" presStyleIdx="0" presStyleCnt="10" custScaleX="243004" custScaleY="178691" custLinFactNeighborX="-72759" custLinFactNeighborY="-5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F650A-8175-4DCA-849E-E3773064F0A1}" type="pres">
      <dgm:prSet presAssocID="{E6DA64FB-22DA-42B9-828D-23D6C9696DD7}" presName="Name13" presStyleLbl="parChTrans1D2" presStyleIdx="1" presStyleCnt="10"/>
      <dgm:spPr/>
    </dgm:pt>
    <dgm:pt modelId="{4784D1C3-98F2-4716-B728-9BA546E29D6E}" type="pres">
      <dgm:prSet presAssocID="{E655B735-F6B2-42F6-89D2-ABE09A8FE756}" presName="childText" presStyleLbl="bgAcc1" presStyleIdx="1" presStyleCnt="10" custScaleX="243004" custScaleY="180512" custLinFactNeighborX="-72759" custLinFactNeighborY="-5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F6CA6-925B-443F-8CD7-A8C1297224D2}" type="pres">
      <dgm:prSet presAssocID="{BB18C5EF-AAA9-42B3-A980-9B3817062D14}" presName="Name13" presStyleLbl="parChTrans1D2" presStyleIdx="2" presStyleCnt="10"/>
      <dgm:spPr/>
    </dgm:pt>
    <dgm:pt modelId="{E0C2B181-B54F-4F18-8D90-7FDC81FAF249}" type="pres">
      <dgm:prSet presAssocID="{347317A7-8D51-4216-9B94-10079D839E9D}" presName="childText" presStyleLbl="bgAcc1" presStyleIdx="2" presStyleCnt="10" custScaleX="235774" custScaleY="182031" custLinFactNeighborX="-72759" custLinFactNeighborY="-5167">
        <dgm:presLayoutVars>
          <dgm:bulletEnabled val="1"/>
        </dgm:presLayoutVars>
      </dgm:prSet>
      <dgm:spPr/>
    </dgm:pt>
    <dgm:pt modelId="{476F9E05-F317-4D84-BA75-E2B09A367E13}" type="pres">
      <dgm:prSet presAssocID="{CAFA7795-E241-4406-A4D6-D180171A59DC}" presName="Name13" presStyleLbl="parChTrans1D2" presStyleIdx="3" presStyleCnt="10"/>
      <dgm:spPr/>
    </dgm:pt>
    <dgm:pt modelId="{9314230A-63EA-49AB-8CE1-958D8896D70C}" type="pres">
      <dgm:prSet presAssocID="{3BA677C1-AC27-4000-916E-DDE44F9BB0E3}" presName="childText" presStyleLbl="bgAcc1" presStyleIdx="3" presStyleCnt="10" custScaleX="234552" custScaleY="173406" custLinFactNeighborX="-72759" custLinFactNeighborY="-5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EBB60-08A8-4004-9F25-66350C7241B4}" type="pres">
      <dgm:prSet presAssocID="{3667945B-23CD-4F10-BAF3-691474DF0767}" presName="Name13" presStyleLbl="parChTrans1D2" presStyleIdx="4" presStyleCnt="10"/>
      <dgm:spPr/>
    </dgm:pt>
    <dgm:pt modelId="{103F842C-E5C2-4254-8110-458E431E93EB}" type="pres">
      <dgm:prSet presAssocID="{6048EF75-1703-46E9-BE9F-2E4C92511BAE}" presName="childText" presStyleLbl="bgAcc1" presStyleIdx="4" presStyleCnt="10" custScaleX="238997" custScaleY="174598" custLinFactNeighborX="-72759" custLinFactNeighborY="-5167">
        <dgm:presLayoutVars>
          <dgm:bulletEnabled val="1"/>
        </dgm:presLayoutVars>
      </dgm:prSet>
      <dgm:spPr/>
    </dgm:pt>
    <dgm:pt modelId="{F47A4B63-0497-46C6-BE4A-2DB2EFA158F1}" type="pres">
      <dgm:prSet presAssocID="{91462C71-EE13-495A-92B6-41BFC1ECEBFD}" presName="Name13" presStyleLbl="parChTrans1D2" presStyleIdx="5" presStyleCnt="10"/>
      <dgm:spPr/>
    </dgm:pt>
    <dgm:pt modelId="{AE7FCE76-736A-44EC-A1C0-19F73C0A9816}" type="pres">
      <dgm:prSet presAssocID="{81A27CFA-6ED0-42BA-AD53-70AC06F58DA5}" presName="childText" presStyleLbl="bgAcc1" presStyleIdx="5" presStyleCnt="10" custScaleX="245015" custScaleY="151882" custLinFactNeighborX="-72759" custLinFactNeighborY="-5167">
        <dgm:presLayoutVars>
          <dgm:bulletEnabled val="1"/>
        </dgm:presLayoutVars>
      </dgm:prSet>
      <dgm:spPr/>
    </dgm:pt>
    <dgm:pt modelId="{9453946C-E628-4CFE-8DFD-E4F8B7FBBBEC}" type="pres">
      <dgm:prSet presAssocID="{F270414D-1B06-4D24-9D16-51E85A82FC53}" presName="root" presStyleCnt="0"/>
      <dgm:spPr/>
    </dgm:pt>
    <dgm:pt modelId="{0645647B-79F9-44B1-B8FF-0F14BE8C14AB}" type="pres">
      <dgm:prSet presAssocID="{F270414D-1B06-4D24-9D16-51E85A82FC53}" presName="rootComposite" presStyleCnt="0"/>
      <dgm:spPr/>
    </dgm:pt>
    <dgm:pt modelId="{A148ADF3-DB91-4E17-B403-144BD5A80007}" type="pres">
      <dgm:prSet presAssocID="{F270414D-1B06-4D24-9D16-51E85A82FC53}" presName="rootText" presStyleLbl="node1" presStyleIdx="1" presStyleCnt="2" custScaleX="183522" custScaleY="168398" custLinFactNeighborX="45071" custLinFactNeighborY="-154"/>
      <dgm:spPr/>
      <dgm:t>
        <a:bodyPr/>
        <a:lstStyle/>
        <a:p>
          <a:endParaRPr lang="ru-RU"/>
        </a:p>
      </dgm:t>
    </dgm:pt>
    <dgm:pt modelId="{478562D4-637C-44EE-A6E9-3FEFCEFF215A}" type="pres">
      <dgm:prSet presAssocID="{F270414D-1B06-4D24-9D16-51E85A82FC53}" presName="rootConnector" presStyleLbl="node1" presStyleIdx="1" presStyleCnt="2"/>
      <dgm:spPr/>
    </dgm:pt>
    <dgm:pt modelId="{CBAB6FEA-7890-43CD-B991-B36715A11CF8}" type="pres">
      <dgm:prSet presAssocID="{F270414D-1B06-4D24-9D16-51E85A82FC53}" presName="childShape" presStyleCnt="0"/>
      <dgm:spPr/>
    </dgm:pt>
    <dgm:pt modelId="{81512420-2783-4FAD-BB01-A62C3EF08C31}" type="pres">
      <dgm:prSet presAssocID="{D179F20B-7F70-4586-A984-1462EF15471F}" presName="Name13" presStyleLbl="parChTrans1D2" presStyleIdx="6" presStyleCnt="10"/>
      <dgm:spPr/>
    </dgm:pt>
    <dgm:pt modelId="{DB539DC5-7655-4AA1-BB76-AD5552ADCA43}" type="pres">
      <dgm:prSet presAssocID="{6E06EAB3-8E57-407D-8627-25A5E4F135D8}" presName="childText" presStyleLbl="bgAcc1" presStyleIdx="6" presStyleCnt="10" custScaleX="177866" custScaleY="173591" custLinFactNeighborX="95956" custLinFactNeighborY="11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DA48A-E3CA-46AF-81B4-3A139D0F0587}" type="pres">
      <dgm:prSet presAssocID="{E374DDD9-2225-41E7-8509-850752B7EF04}" presName="Name13" presStyleLbl="parChTrans1D2" presStyleIdx="7" presStyleCnt="10"/>
      <dgm:spPr/>
    </dgm:pt>
    <dgm:pt modelId="{E79CD9B0-2186-4468-AFA5-53EB0FA773C1}" type="pres">
      <dgm:prSet presAssocID="{E12C2006-AE6D-4087-A299-72687CB01A8E}" presName="childText" presStyleLbl="bgAcc1" presStyleIdx="7" presStyleCnt="10" custScaleX="179841" custScaleY="168397" custLinFactNeighborX="95956" custLinFactNeighborY="6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1567F-9302-4F87-AB76-7A2F55F4AC0A}" type="pres">
      <dgm:prSet presAssocID="{5D24D130-EA0F-40BB-81FF-B2D23B389FC3}" presName="Name13" presStyleLbl="parChTrans1D2" presStyleIdx="8" presStyleCnt="10"/>
      <dgm:spPr/>
    </dgm:pt>
    <dgm:pt modelId="{3AAD58B3-1530-418A-91FE-48FBD3514845}" type="pres">
      <dgm:prSet presAssocID="{92646A96-6A90-4EF0-BED7-DF72C96FF6AD}" presName="childText" presStyleLbl="bgAcc1" presStyleIdx="8" presStyleCnt="10" custScaleX="177866" custScaleY="168397" custLinFactNeighborX="95956" custLinFactNeighborY="1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C3220-3E91-4B22-989C-002DD2CAA529}" type="pres">
      <dgm:prSet presAssocID="{FEFE0786-4154-4C95-AAB4-B1784E254A12}" presName="Name13" presStyleLbl="parChTrans1D2" presStyleIdx="9" presStyleCnt="10"/>
      <dgm:spPr/>
    </dgm:pt>
    <dgm:pt modelId="{08E6CDC7-CCBA-4939-92CA-19505AF5CAE5}" type="pres">
      <dgm:prSet presAssocID="{8DCEADC6-6945-4784-A97E-AE328EB5FB06}" presName="childText" presStyleLbl="bgAcc1" presStyleIdx="9" presStyleCnt="10" custScaleX="179841" custScaleY="168397" custLinFactNeighborX="95956" custLinFactNeighborY="-4270">
        <dgm:presLayoutVars>
          <dgm:bulletEnabled val="1"/>
        </dgm:presLayoutVars>
      </dgm:prSet>
      <dgm:spPr/>
    </dgm:pt>
  </dgm:ptLst>
  <dgm:cxnLst>
    <dgm:cxn modelId="{0217DD5C-CFCF-44FE-AB9A-5DC98962261F}" srcId="{F270414D-1B06-4D24-9D16-51E85A82FC53}" destId="{92646A96-6A90-4EF0-BED7-DF72C96FF6AD}" srcOrd="2" destOrd="0" parTransId="{5D24D130-EA0F-40BB-81FF-B2D23B389FC3}" sibTransId="{781C7799-19EC-4177-BC99-6676130E7534}"/>
    <dgm:cxn modelId="{6A36215C-CDCA-4F6E-AA48-F8F3E848EF2F}" type="presOf" srcId="{F270414D-1B06-4D24-9D16-51E85A82FC53}" destId="{478562D4-637C-44EE-A6E9-3FEFCEFF215A}" srcOrd="1" destOrd="0" presId="urn:microsoft.com/office/officeart/2005/8/layout/hierarchy3"/>
    <dgm:cxn modelId="{826D0B6E-E612-42D0-9D37-EE15334645A4}" type="presOf" srcId="{CAFA7795-E241-4406-A4D6-D180171A59DC}" destId="{476F9E05-F317-4D84-BA75-E2B09A367E13}" srcOrd="0" destOrd="0" presId="urn:microsoft.com/office/officeart/2005/8/layout/hierarchy3"/>
    <dgm:cxn modelId="{0FAF8E97-3B8B-490F-844B-C3B5FE109656}" type="presOf" srcId="{FEFE0786-4154-4C95-AAB4-B1784E254A12}" destId="{B41C3220-3E91-4B22-989C-002DD2CAA529}" srcOrd="0" destOrd="0" presId="urn:microsoft.com/office/officeart/2005/8/layout/hierarchy3"/>
    <dgm:cxn modelId="{DE61F7DB-568B-4639-BD9B-BA28D5875F0B}" srcId="{AF2266C1-3D02-40B6-81CE-59D30CE12BED}" destId="{4AAC85F7-6642-430F-B3B8-C68A6AE105C6}" srcOrd="0" destOrd="0" parTransId="{CDB8B695-CBFE-4620-BBFD-A0B7EFE03CF6}" sibTransId="{B082658F-3032-443D-9F27-2EDFE7E5D9B7}"/>
    <dgm:cxn modelId="{F4925400-9763-4282-AD7B-B4CE1C992AC8}" srcId="{AF2266C1-3D02-40B6-81CE-59D30CE12BED}" destId="{3BA677C1-AC27-4000-916E-DDE44F9BB0E3}" srcOrd="3" destOrd="0" parTransId="{CAFA7795-E241-4406-A4D6-D180171A59DC}" sibTransId="{FE6F7C6F-D1F4-4472-AF61-EAFFC8FEB70C}"/>
    <dgm:cxn modelId="{459934D5-9AD7-4703-B3A1-67D873CEC381}" srcId="{AF2266C1-3D02-40B6-81CE-59D30CE12BED}" destId="{E655B735-F6B2-42F6-89D2-ABE09A8FE756}" srcOrd="1" destOrd="0" parTransId="{E6DA64FB-22DA-42B9-828D-23D6C9696DD7}" sibTransId="{50C167AF-8FCC-457C-804A-2E9E426C3CA0}"/>
    <dgm:cxn modelId="{DC477BA8-FD2B-4CB7-9C7A-363BA528E6D8}" type="presOf" srcId="{5D24D130-EA0F-40BB-81FF-B2D23B389FC3}" destId="{9AD1567F-9302-4F87-AB76-7A2F55F4AC0A}" srcOrd="0" destOrd="0" presId="urn:microsoft.com/office/officeart/2005/8/layout/hierarchy3"/>
    <dgm:cxn modelId="{4A8FBC32-EE67-4864-B3C1-B8C299D72254}" type="presOf" srcId="{AF2266C1-3D02-40B6-81CE-59D30CE12BED}" destId="{6300EE0F-7EC2-49F5-9E59-8224F702615B}" srcOrd="1" destOrd="0" presId="urn:microsoft.com/office/officeart/2005/8/layout/hierarchy3"/>
    <dgm:cxn modelId="{2630A5E7-58E8-47E5-8CDC-EB5E147BAD65}" type="presOf" srcId="{3BA677C1-AC27-4000-916E-DDE44F9BB0E3}" destId="{9314230A-63EA-49AB-8CE1-958D8896D70C}" srcOrd="0" destOrd="0" presId="urn:microsoft.com/office/officeart/2005/8/layout/hierarchy3"/>
    <dgm:cxn modelId="{B2C684B1-393E-4E22-A1E5-5BDADCEDC1CC}" srcId="{F270414D-1B06-4D24-9D16-51E85A82FC53}" destId="{6E06EAB3-8E57-407D-8627-25A5E4F135D8}" srcOrd="0" destOrd="0" parTransId="{D179F20B-7F70-4586-A984-1462EF15471F}" sibTransId="{24EBCC67-CC5E-4671-8A66-E30036001F94}"/>
    <dgm:cxn modelId="{EAF1C9A5-0399-4E3E-9296-1501C943FD98}" type="presOf" srcId="{6048EF75-1703-46E9-BE9F-2E4C92511BAE}" destId="{103F842C-E5C2-4254-8110-458E431E93EB}" srcOrd="0" destOrd="0" presId="urn:microsoft.com/office/officeart/2005/8/layout/hierarchy3"/>
    <dgm:cxn modelId="{0A9D7F57-0DF9-4DB2-8E1F-CF22DECE9157}" type="presOf" srcId="{6E06EAB3-8E57-407D-8627-25A5E4F135D8}" destId="{DB539DC5-7655-4AA1-BB76-AD5552ADCA43}" srcOrd="0" destOrd="0" presId="urn:microsoft.com/office/officeart/2005/8/layout/hierarchy3"/>
    <dgm:cxn modelId="{30417A24-3314-44C1-99CA-41B2079DDEB1}" srcId="{AF2266C1-3D02-40B6-81CE-59D30CE12BED}" destId="{6048EF75-1703-46E9-BE9F-2E4C92511BAE}" srcOrd="4" destOrd="0" parTransId="{3667945B-23CD-4F10-BAF3-691474DF0767}" sibTransId="{D793AD3D-5E7C-4C1D-8BD1-9ECDEB675486}"/>
    <dgm:cxn modelId="{3C577D69-1244-4566-9B3F-F87B45DB5E22}" type="presOf" srcId="{E6DA64FB-22DA-42B9-828D-23D6C9696DD7}" destId="{DE4F650A-8175-4DCA-849E-E3773064F0A1}" srcOrd="0" destOrd="0" presId="urn:microsoft.com/office/officeart/2005/8/layout/hierarchy3"/>
    <dgm:cxn modelId="{03506061-72CB-4021-B0C8-FA5A9283C8A7}" srcId="{811A1BF8-9472-4506-9C6B-DCA1E0305E3F}" destId="{AF2266C1-3D02-40B6-81CE-59D30CE12BED}" srcOrd="0" destOrd="0" parTransId="{D4897D98-0CEB-423D-BD9F-AF5A6BC9C08C}" sibTransId="{0333E609-6F17-455F-849E-81D623EE3666}"/>
    <dgm:cxn modelId="{F6D8DDDB-1DE8-4DFF-9B16-2DF1C4628614}" type="presOf" srcId="{BB18C5EF-AAA9-42B3-A980-9B3817062D14}" destId="{EE0F6CA6-925B-443F-8CD7-A8C1297224D2}" srcOrd="0" destOrd="0" presId="urn:microsoft.com/office/officeart/2005/8/layout/hierarchy3"/>
    <dgm:cxn modelId="{18EC19FE-A860-4974-BAD0-02CBFEFF4427}" type="presOf" srcId="{3667945B-23CD-4F10-BAF3-691474DF0767}" destId="{F6CEBB60-08A8-4004-9F25-66350C7241B4}" srcOrd="0" destOrd="0" presId="urn:microsoft.com/office/officeart/2005/8/layout/hierarchy3"/>
    <dgm:cxn modelId="{F8D1ACE8-8F71-4CFF-9559-261C62B07576}" type="presOf" srcId="{811A1BF8-9472-4506-9C6B-DCA1E0305E3F}" destId="{4DD9AC0F-A5B2-414E-8FF0-E15ABBA53E65}" srcOrd="0" destOrd="0" presId="urn:microsoft.com/office/officeart/2005/8/layout/hierarchy3"/>
    <dgm:cxn modelId="{15AED769-4B95-4241-A0AF-23ED533ED2CF}" srcId="{AF2266C1-3D02-40B6-81CE-59D30CE12BED}" destId="{81A27CFA-6ED0-42BA-AD53-70AC06F58DA5}" srcOrd="5" destOrd="0" parTransId="{91462C71-EE13-495A-92B6-41BFC1ECEBFD}" sibTransId="{EFAACB68-F5F1-40CD-8ADE-109509A50BD6}"/>
    <dgm:cxn modelId="{C44AED53-2DCB-4166-97A1-9281A5E96DD8}" type="presOf" srcId="{347317A7-8D51-4216-9B94-10079D839E9D}" destId="{E0C2B181-B54F-4F18-8D90-7FDC81FAF249}" srcOrd="0" destOrd="0" presId="urn:microsoft.com/office/officeart/2005/8/layout/hierarchy3"/>
    <dgm:cxn modelId="{AFCB9E95-4F6F-4366-A75F-1C4EC7708193}" srcId="{AF2266C1-3D02-40B6-81CE-59D30CE12BED}" destId="{347317A7-8D51-4216-9B94-10079D839E9D}" srcOrd="2" destOrd="0" parTransId="{BB18C5EF-AAA9-42B3-A980-9B3817062D14}" sibTransId="{7343DB8F-4B2D-47C0-A5ED-7CFAAC108E82}"/>
    <dgm:cxn modelId="{CE8F49ED-DC27-42F8-89BA-950E3F85548E}" type="presOf" srcId="{4AAC85F7-6642-430F-B3B8-C68A6AE105C6}" destId="{41709700-99F6-4C16-8443-86D12C87F629}" srcOrd="0" destOrd="0" presId="urn:microsoft.com/office/officeart/2005/8/layout/hierarchy3"/>
    <dgm:cxn modelId="{31C68396-A01F-4488-A75E-39B41C14B8CF}" type="presOf" srcId="{81A27CFA-6ED0-42BA-AD53-70AC06F58DA5}" destId="{AE7FCE76-736A-44EC-A1C0-19F73C0A9816}" srcOrd="0" destOrd="0" presId="urn:microsoft.com/office/officeart/2005/8/layout/hierarchy3"/>
    <dgm:cxn modelId="{65ABC848-85F9-456B-8CDA-5CA5D9BD36E6}" type="presOf" srcId="{CDB8B695-CBFE-4620-BBFD-A0B7EFE03CF6}" destId="{9479E431-56BF-4406-A0B5-208B79FC7F58}" srcOrd="0" destOrd="0" presId="urn:microsoft.com/office/officeart/2005/8/layout/hierarchy3"/>
    <dgm:cxn modelId="{35044A46-F4DD-47F9-A490-D5995D2B66AA}" type="presOf" srcId="{AF2266C1-3D02-40B6-81CE-59D30CE12BED}" destId="{85C8F555-2B80-4F03-A185-7EDD5FCE6C7A}" srcOrd="0" destOrd="0" presId="urn:microsoft.com/office/officeart/2005/8/layout/hierarchy3"/>
    <dgm:cxn modelId="{855DB936-8A42-428C-AB74-843658266118}" type="presOf" srcId="{91462C71-EE13-495A-92B6-41BFC1ECEBFD}" destId="{F47A4B63-0497-46C6-BE4A-2DB2EFA158F1}" srcOrd="0" destOrd="0" presId="urn:microsoft.com/office/officeart/2005/8/layout/hierarchy3"/>
    <dgm:cxn modelId="{0F932445-057D-4437-9FC2-BCE43F0250B3}" type="presOf" srcId="{D179F20B-7F70-4586-A984-1462EF15471F}" destId="{81512420-2783-4FAD-BB01-A62C3EF08C31}" srcOrd="0" destOrd="0" presId="urn:microsoft.com/office/officeart/2005/8/layout/hierarchy3"/>
    <dgm:cxn modelId="{DEDD3BE5-2E49-4404-878B-3132DDD2F9A8}" type="presOf" srcId="{E12C2006-AE6D-4087-A299-72687CB01A8E}" destId="{E79CD9B0-2186-4468-AFA5-53EB0FA773C1}" srcOrd="0" destOrd="0" presId="urn:microsoft.com/office/officeart/2005/8/layout/hierarchy3"/>
    <dgm:cxn modelId="{1C6E99F9-E6B6-4604-9431-FC20160B7A5E}" srcId="{F270414D-1B06-4D24-9D16-51E85A82FC53}" destId="{8DCEADC6-6945-4784-A97E-AE328EB5FB06}" srcOrd="3" destOrd="0" parTransId="{FEFE0786-4154-4C95-AAB4-B1784E254A12}" sibTransId="{08C0AF3A-DD3F-4C14-82E2-7DA7C8E06169}"/>
    <dgm:cxn modelId="{D43826B1-276F-4570-80BB-BBABC1083E0A}" type="presOf" srcId="{E374DDD9-2225-41E7-8509-850752B7EF04}" destId="{A60DA48A-E3CA-46AF-81B4-3A139D0F0587}" srcOrd="0" destOrd="0" presId="urn:microsoft.com/office/officeart/2005/8/layout/hierarchy3"/>
    <dgm:cxn modelId="{7229CA9F-7606-4FA8-88B2-8B8F17ACF17E}" type="presOf" srcId="{F270414D-1B06-4D24-9D16-51E85A82FC53}" destId="{A148ADF3-DB91-4E17-B403-144BD5A80007}" srcOrd="0" destOrd="0" presId="urn:microsoft.com/office/officeart/2005/8/layout/hierarchy3"/>
    <dgm:cxn modelId="{C47C442B-E84D-4687-8992-17C4FBD0D1E6}" type="presOf" srcId="{8DCEADC6-6945-4784-A97E-AE328EB5FB06}" destId="{08E6CDC7-CCBA-4939-92CA-19505AF5CAE5}" srcOrd="0" destOrd="0" presId="urn:microsoft.com/office/officeart/2005/8/layout/hierarchy3"/>
    <dgm:cxn modelId="{8201A4E1-1B24-4DD2-B446-C4F40662E618}" type="presOf" srcId="{92646A96-6A90-4EF0-BED7-DF72C96FF6AD}" destId="{3AAD58B3-1530-418A-91FE-48FBD3514845}" srcOrd="0" destOrd="0" presId="urn:microsoft.com/office/officeart/2005/8/layout/hierarchy3"/>
    <dgm:cxn modelId="{A27D55E5-BF57-4F15-9A0C-0D1441A91694}" type="presOf" srcId="{E655B735-F6B2-42F6-89D2-ABE09A8FE756}" destId="{4784D1C3-98F2-4716-B728-9BA546E29D6E}" srcOrd="0" destOrd="0" presId="urn:microsoft.com/office/officeart/2005/8/layout/hierarchy3"/>
    <dgm:cxn modelId="{8B609CBC-B358-4E20-A6A4-3504178D56D7}" srcId="{811A1BF8-9472-4506-9C6B-DCA1E0305E3F}" destId="{F270414D-1B06-4D24-9D16-51E85A82FC53}" srcOrd="1" destOrd="0" parTransId="{0CD8AB8D-2BCE-48A7-BAF8-C280A30E7E07}" sibTransId="{F904777B-5C6C-4469-A2E9-F382DA12905C}"/>
    <dgm:cxn modelId="{C861AC8D-06AD-4922-9456-25074A7272CF}" srcId="{F270414D-1B06-4D24-9D16-51E85A82FC53}" destId="{E12C2006-AE6D-4087-A299-72687CB01A8E}" srcOrd="1" destOrd="0" parTransId="{E374DDD9-2225-41E7-8509-850752B7EF04}" sibTransId="{93C44EEC-6381-4446-89AF-CCCB854227CF}"/>
    <dgm:cxn modelId="{73DE95BA-8606-45B4-8A26-11695DE03290}" type="presParOf" srcId="{4DD9AC0F-A5B2-414E-8FF0-E15ABBA53E65}" destId="{F58B73C4-95A6-44D3-9389-A981E7345A77}" srcOrd="0" destOrd="0" presId="urn:microsoft.com/office/officeart/2005/8/layout/hierarchy3"/>
    <dgm:cxn modelId="{B9307E74-64D4-4F21-892F-9E1AFEC421DC}" type="presParOf" srcId="{F58B73C4-95A6-44D3-9389-A981E7345A77}" destId="{0A313316-BE89-49A6-A1FB-B9EF23E625B8}" srcOrd="0" destOrd="0" presId="urn:microsoft.com/office/officeart/2005/8/layout/hierarchy3"/>
    <dgm:cxn modelId="{8C82640B-E781-4D24-8E21-69348BC51B88}" type="presParOf" srcId="{0A313316-BE89-49A6-A1FB-B9EF23E625B8}" destId="{85C8F555-2B80-4F03-A185-7EDD5FCE6C7A}" srcOrd="0" destOrd="0" presId="urn:microsoft.com/office/officeart/2005/8/layout/hierarchy3"/>
    <dgm:cxn modelId="{3B077ED9-F9F6-4090-B4C8-3A9FF989F40B}" type="presParOf" srcId="{0A313316-BE89-49A6-A1FB-B9EF23E625B8}" destId="{6300EE0F-7EC2-49F5-9E59-8224F702615B}" srcOrd="1" destOrd="0" presId="urn:microsoft.com/office/officeart/2005/8/layout/hierarchy3"/>
    <dgm:cxn modelId="{3E06997D-497A-43BF-95CC-23FFC122FDA9}" type="presParOf" srcId="{F58B73C4-95A6-44D3-9389-A981E7345A77}" destId="{67D5A1C6-05F4-480B-8350-33E306A0258D}" srcOrd="1" destOrd="0" presId="urn:microsoft.com/office/officeart/2005/8/layout/hierarchy3"/>
    <dgm:cxn modelId="{54A91DAD-6653-4FEC-B7EA-50A50D4D2D03}" type="presParOf" srcId="{67D5A1C6-05F4-480B-8350-33E306A0258D}" destId="{9479E431-56BF-4406-A0B5-208B79FC7F58}" srcOrd="0" destOrd="0" presId="urn:microsoft.com/office/officeart/2005/8/layout/hierarchy3"/>
    <dgm:cxn modelId="{28113D9A-F1A4-4C7C-B91E-B32584C35DA2}" type="presParOf" srcId="{67D5A1C6-05F4-480B-8350-33E306A0258D}" destId="{41709700-99F6-4C16-8443-86D12C87F629}" srcOrd="1" destOrd="0" presId="urn:microsoft.com/office/officeart/2005/8/layout/hierarchy3"/>
    <dgm:cxn modelId="{F26F1837-8EEF-4AEA-A442-5AA75A89C596}" type="presParOf" srcId="{67D5A1C6-05F4-480B-8350-33E306A0258D}" destId="{DE4F650A-8175-4DCA-849E-E3773064F0A1}" srcOrd="2" destOrd="0" presId="urn:microsoft.com/office/officeart/2005/8/layout/hierarchy3"/>
    <dgm:cxn modelId="{DEBCEFDC-8042-46EE-9295-80EEC348952A}" type="presParOf" srcId="{67D5A1C6-05F4-480B-8350-33E306A0258D}" destId="{4784D1C3-98F2-4716-B728-9BA546E29D6E}" srcOrd="3" destOrd="0" presId="urn:microsoft.com/office/officeart/2005/8/layout/hierarchy3"/>
    <dgm:cxn modelId="{52BFDB80-EE10-4C7D-AE16-B73ECC86DA28}" type="presParOf" srcId="{67D5A1C6-05F4-480B-8350-33E306A0258D}" destId="{EE0F6CA6-925B-443F-8CD7-A8C1297224D2}" srcOrd="4" destOrd="0" presId="urn:microsoft.com/office/officeart/2005/8/layout/hierarchy3"/>
    <dgm:cxn modelId="{E7C915F5-0A8E-4C41-817C-46AA3762B773}" type="presParOf" srcId="{67D5A1C6-05F4-480B-8350-33E306A0258D}" destId="{E0C2B181-B54F-4F18-8D90-7FDC81FAF249}" srcOrd="5" destOrd="0" presId="urn:microsoft.com/office/officeart/2005/8/layout/hierarchy3"/>
    <dgm:cxn modelId="{C10496AC-5BA9-4ED7-BFDA-8FEAF41440AE}" type="presParOf" srcId="{67D5A1C6-05F4-480B-8350-33E306A0258D}" destId="{476F9E05-F317-4D84-BA75-E2B09A367E13}" srcOrd="6" destOrd="0" presId="urn:microsoft.com/office/officeart/2005/8/layout/hierarchy3"/>
    <dgm:cxn modelId="{1B36259B-FE05-404E-8CBD-AA85DB4750FD}" type="presParOf" srcId="{67D5A1C6-05F4-480B-8350-33E306A0258D}" destId="{9314230A-63EA-49AB-8CE1-958D8896D70C}" srcOrd="7" destOrd="0" presId="urn:microsoft.com/office/officeart/2005/8/layout/hierarchy3"/>
    <dgm:cxn modelId="{351480A5-0551-43E7-A58B-061BDB8FC52A}" type="presParOf" srcId="{67D5A1C6-05F4-480B-8350-33E306A0258D}" destId="{F6CEBB60-08A8-4004-9F25-66350C7241B4}" srcOrd="8" destOrd="0" presId="urn:microsoft.com/office/officeart/2005/8/layout/hierarchy3"/>
    <dgm:cxn modelId="{C45C78BC-01D1-49D0-BB9D-C140084DB4B2}" type="presParOf" srcId="{67D5A1C6-05F4-480B-8350-33E306A0258D}" destId="{103F842C-E5C2-4254-8110-458E431E93EB}" srcOrd="9" destOrd="0" presId="urn:microsoft.com/office/officeart/2005/8/layout/hierarchy3"/>
    <dgm:cxn modelId="{93D80C32-3854-4793-A98A-589A8077E216}" type="presParOf" srcId="{67D5A1C6-05F4-480B-8350-33E306A0258D}" destId="{F47A4B63-0497-46C6-BE4A-2DB2EFA158F1}" srcOrd="10" destOrd="0" presId="urn:microsoft.com/office/officeart/2005/8/layout/hierarchy3"/>
    <dgm:cxn modelId="{F25ED52B-4D3E-477B-9D86-96DC4216DC51}" type="presParOf" srcId="{67D5A1C6-05F4-480B-8350-33E306A0258D}" destId="{AE7FCE76-736A-44EC-A1C0-19F73C0A9816}" srcOrd="11" destOrd="0" presId="urn:microsoft.com/office/officeart/2005/8/layout/hierarchy3"/>
    <dgm:cxn modelId="{BE10D0FD-AA69-465F-A2D6-647D017A7F20}" type="presParOf" srcId="{4DD9AC0F-A5B2-414E-8FF0-E15ABBA53E65}" destId="{9453946C-E628-4CFE-8DFD-E4F8B7FBBBEC}" srcOrd="1" destOrd="0" presId="urn:microsoft.com/office/officeart/2005/8/layout/hierarchy3"/>
    <dgm:cxn modelId="{C0C31987-97AD-48BB-814D-BD018A61E609}" type="presParOf" srcId="{9453946C-E628-4CFE-8DFD-E4F8B7FBBBEC}" destId="{0645647B-79F9-44B1-B8FF-0F14BE8C14AB}" srcOrd="0" destOrd="0" presId="urn:microsoft.com/office/officeart/2005/8/layout/hierarchy3"/>
    <dgm:cxn modelId="{8DCB30CA-55CE-4E61-87C7-6D6A298B2FA0}" type="presParOf" srcId="{0645647B-79F9-44B1-B8FF-0F14BE8C14AB}" destId="{A148ADF3-DB91-4E17-B403-144BD5A80007}" srcOrd="0" destOrd="0" presId="urn:microsoft.com/office/officeart/2005/8/layout/hierarchy3"/>
    <dgm:cxn modelId="{8A72E584-0CEC-489D-9926-9ECB04DA6038}" type="presParOf" srcId="{0645647B-79F9-44B1-B8FF-0F14BE8C14AB}" destId="{478562D4-637C-44EE-A6E9-3FEFCEFF215A}" srcOrd="1" destOrd="0" presId="urn:microsoft.com/office/officeart/2005/8/layout/hierarchy3"/>
    <dgm:cxn modelId="{BDFC22DE-AC7D-4718-8281-5BF9CAA0E5F6}" type="presParOf" srcId="{9453946C-E628-4CFE-8DFD-E4F8B7FBBBEC}" destId="{CBAB6FEA-7890-43CD-B991-B36715A11CF8}" srcOrd="1" destOrd="0" presId="urn:microsoft.com/office/officeart/2005/8/layout/hierarchy3"/>
    <dgm:cxn modelId="{448D96CD-B647-4E8D-A106-5B8DCFC12522}" type="presParOf" srcId="{CBAB6FEA-7890-43CD-B991-B36715A11CF8}" destId="{81512420-2783-4FAD-BB01-A62C3EF08C31}" srcOrd="0" destOrd="0" presId="urn:microsoft.com/office/officeart/2005/8/layout/hierarchy3"/>
    <dgm:cxn modelId="{EFE2CAB8-57E0-4BF5-907C-585BB82B71F8}" type="presParOf" srcId="{CBAB6FEA-7890-43CD-B991-B36715A11CF8}" destId="{DB539DC5-7655-4AA1-BB76-AD5552ADCA43}" srcOrd="1" destOrd="0" presId="urn:microsoft.com/office/officeart/2005/8/layout/hierarchy3"/>
    <dgm:cxn modelId="{D41F19DC-3CE7-4A0E-A74C-C00E69ED5FA5}" type="presParOf" srcId="{CBAB6FEA-7890-43CD-B991-B36715A11CF8}" destId="{A60DA48A-E3CA-46AF-81B4-3A139D0F0587}" srcOrd="2" destOrd="0" presId="urn:microsoft.com/office/officeart/2005/8/layout/hierarchy3"/>
    <dgm:cxn modelId="{F47223C7-015E-4D6B-87CD-2FD8D4485294}" type="presParOf" srcId="{CBAB6FEA-7890-43CD-B991-B36715A11CF8}" destId="{E79CD9B0-2186-4468-AFA5-53EB0FA773C1}" srcOrd="3" destOrd="0" presId="urn:microsoft.com/office/officeart/2005/8/layout/hierarchy3"/>
    <dgm:cxn modelId="{3F269618-2FC0-4FA1-9296-EECB6845AF64}" type="presParOf" srcId="{CBAB6FEA-7890-43CD-B991-B36715A11CF8}" destId="{9AD1567F-9302-4F87-AB76-7A2F55F4AC0A}" srcOrd="4" destOrd="0" presId="urn:microsoft.com/office/officeart/2005/8/layout/hierarchy3"/>
    <dgm:cxn modelId="{22E6974E-29B9-4A39-BBA8-CBDC63B3ACA1}" type="presParOf" srcId="{CBAB6FEA-7890-43CD-B991-B36715A11CF8}" destId="{3AAD58B3-1530-418A-91FE-48FBD3514845}" srcOrd="5" destOrd="0" presId="urn:microsoft.com/office/officeart/2005/8/layout/hierarchy3"/>
    <dgm:cxn modelId="{F5944EAD-3A9A-4270-8D75-81BF0B08CFE6}" type="presParOf" srcId="{CBAB6FEA-7890-43CD-B991-B36715A11CF8}" destId="{B41C3220-3E91-4B22-989C-002DD2CAA529}" srcOrd="6" destOrd="0" presId="urn:microsoft.com/office/officeart/2005/8/layout/hierarchy3"/>
    <dgm:cxn modelId="{31B83D0A-335D-4C50-B76A-8C7347373460}" type="presParOf" srcId="{CBAB6FEA-7890-43CD-B991-B36715A11CF8}" destId="{08E6CDC7-CCBA-4939-92CA-19505AF5CAE5}" srcOrd="7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7E98-5E17-4DD9-A364-503BAA7B1085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F5405-E42C-45F4-9581-EA8635FCA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3E178-8D5A-42ED-B64A-0AAAB1E1FEA1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8DB2-E8D2-45F9-AFB4-A80E10A98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5647-C3A3-45FF-BE20-FAFC80DBF42B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0CD8-F55B-4B9C-9EF6-8860DF960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366E-1B57-43A0-8FA1-E73325171BBC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448B-5740-4090-8751-B9F829183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B68C-F313-412E-89EB-DBCF7BEB502A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F4C4-8AEC-406F-87BD-7C1B3F8AE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DB78-4ADF-470C-ADF2-55DB6B52C9E6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1F53-8661-420A-9BBF-43B186C19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8196-5D29-4EA7-9784-D9636003E259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8AED-D0B4-497B-AA90-F759EE01A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A21B-2601-492B-9C8F-4C31F03D2EEF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69BF-8C06-4F69-8D20-C6D0B681A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09C2-F329-42A4-B7F2-27D328F60FE0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2B9B-215F-46BD-ADC6-B9CD02DBA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80EE-B8D0-4075-A267-AD08288ADF46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5A63-09A8-44C8-9032-134EB1534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696" y="1844824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799D-F985-4881-8C42-2A62FFD4CBAC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DD5F-2F6A-42FD-94E2-969B082CF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3DB7BC45-3E74-4C84-A22D-F989052241EC}" type="datetimeFigureOut">
              <a:rPr lang="ru-RU"/>
              <a:pPr>
                <a:defRPr/>
              </a:pPr>
              <a:t>01.02.2015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0B8CE2-C8FC-4C8B-B276-1C8F6CA21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857628"/>
            <a:ext cx="82296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Польща </a:t>
            </a:r>
            <a:br>
              <a:rPr lang="uk-UA" dirty="0" smtClean="0"/>
            </a:br>
            <a:r>
              <a:rPr lang="uk-UA" dirty="0" smtClean="0"/>
              <a:t>в </a:t>
            </a:r>
            <a:r>
              <a:rPr lang="uk-UA" dirty="0" smtClean="0"/>
              <a:t>1917 </a:t>
            </a:r>
            <a:r>
              <a:rPr lang="uk-UA" dirty="0" smtClean="0"/>
              <a:t>– </a:t>
            </a:r>
            <a:r>
              <a:rPr lang="uk-UA" dirty="0" smtClean="0"/>
              <a:t>1929рр.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Виконав: Недільченко В</a:t>
            </a:r>
            <a:r>
              <a:rPr lang="en-US" dirty="0" smtClean="0"/>
              <a:t>’</a:t>
            </a:r>
            <a:r>
              <a:rPr lang="ru-RU" dirty="0" smtClean="0"/>
              <a:t>ячеслав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250825" y="333375"/>
            <a:ext cx="2592388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Економічна нестабільність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250825" y="1484313"/>
            <a:ext cx="2592388" cy="7921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Зростання цін та безробіття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250825" y="2636838"/>
            <a:ext cx="2592388" cy="7921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Зростання страйкового руху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6084888" y="333375"/>
            <a:ext cx="2663825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Політична нестабільність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Пряма зі стрілкою 6"/>
          <p:cNvCxnSpPr>
            <a:stCxn id="2" idx="2"/>
          </p:cNvCxnSpPr>
          <p:nvPr/>
        </p:nvCxnSpPr>
        <p:spPr>
          <a:xfrm>
            <a:off x="1547813" y="1125538"/>
            <a:ext cx="0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13" y="2301875"/>
            <a:ext cx="3286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круглений прямокутник 7"/>
          <p:cNvSpPr/>
          <p:nvPr/>
        </p:nvSpPr>
        <p:spPr>
          <a:xfrm>
            <a:off x="3924300" y="2636838"/>
            <a:ext cx="3455988" cy="115252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  <a:hlinkClick r:id="rId3" action="ppaction://hlinksldjump"/>
              </a:rPr>
              <a:t>1921 – прийняття Конституції Польщі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971550" y="4652963"/>
            <a:ext cx="7848600" cy="6477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Травень 1925 – прихід до влади уряду В.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Вітоса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що проголосив політику «сильної руки»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 зі стрілкою 10"/>
          <p:cNvCxnSpPr>
            <a:stCxn id="4" idx="2"/>
          </p:cNvCxnSpPr>
          <p:nvPr/>
        </p:nvCxnSpPr>
        <p:spPr>
          <a:xfrm>
            <a:off x="1547813" y="3429000"/>
            <a:ext cx="0" cy="1152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7885113" y="1125538"/>
            <a:ext cx="71437" cy="35274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круглений прямокутник 14"/>
          <p:cNvSpPr/>
          <p:nvPr/>
        </p:nvSpPr>
        <p:spPr>
          <a:xfrm>
            <a:off x="971550" y="5805488"/>
            <a:ext cx="7777163" cy="7191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12.05.1926 – державний переворот. Захоплення влади Ю.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Пілсудським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3151188" y="3105150"/>
            <a:ext cx="2952750" cy="863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Режим «санації»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 оздоровлення )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908175" y="260350"/>
            <a:ext cx="5400675" cy="7207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Відсутність централізованого управління економікою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07950" y="1773238"/>
            <a:ext cx="2592388" cy="35274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Парламентська республіка.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1935р. – обмеження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повноважень президента новою Конституцією.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Обмеження ролі парламенту та розширення повноважень виконавчої влади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6516688" y="1755775"/>
            <a:ext cx="2441575" cy="35290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Обмеження впливу політичних партій;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Ускладнення виборчої системи;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Деполітизація армії;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Обмеження свободи преси та друку;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Репресії проти опозиції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547813" y="5661025"/>
            <a:ext cx="6048375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Культ особи Ю.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Пілсудського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Відсутність панівної ідеології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Легальне існування молодіжних організацій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 зі стрілкою 7"/>
          <p:cNvCxnSpPr>
            <a:stCxn id="2" idx="0"/>
          </p:cNvCxnSpPr>
          <p:nvPr/>
        </p:nvCxnSpPr>
        <p:spPr>
          <a:xfrm flipV="1">
            <a:off x="4627563" y="1125538"/>
            <a:ext cx="0" cy="19796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>
            <a:stCxn id="2" idx="2"/>
          </p:cNvCxnSpPr>
          <p:nvPr/>
        </p:nvCxnSpPr>
        <p:spPr>
          <a:xfrm>
            <a:off x="4627563" y="3968750"/>
            <a:ext cx="0" cy="16208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stCxn id="2" idx="3"/>
          </p:cNvCxnSpPr>
          <p:nvPr/>
        </p:nvCxnSpPr>
        <p:spPr>
          <a:xfrm flipV="1">
            <a:off x="6103938" y="3519488"/>
            <a:ext cx="339725" cy="174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>
            <a:stCxn id="2" idx="1"/>
          </p:cNvCxnSpPr>
          <p:nvPr/>
        </p:nvCxnSpPr>
        <p:spPr>
          <a:xfrm flipH="1">
            <a:off x="2700338" y="3536950"/>
            <a:ext cx="4508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4595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Зовнішня політика Польщі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1000108"/>
          <a:ext cx="828680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Санація;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Авторитарна диктатура;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Опорні дати:</a:t>
            </a:r>
            <a:endParaRPr lang="ru-RU" sz="2800" u="sng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1918р </a:t>
            </a:r>
            <a:r>
              <a:rPr lang="uk-UA" sz="2800" b="1" dirty="0" smtClean="0"/>
              <a:t>– відновлення Польщі;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1920 – </a:t>
            </a:r>
            <a:r>
              <a:rPr lang="uk-UA" sz="2800" b="1" dirty="0" smtClean="0"/>
              <a:t>1921рр. </a:t>
            </a:r>
            <a:r>
              <a:rPr lang="uk-UA" sz="2800" b="1" dirty="0" smtClean="0"/>
              <a:t>– </a:t>
            </a:r>
            <a:r>
              <a:rPr lang="uk-UA" sz="2800" b="1" dirty="0" err="1" smtClean="0"/>
              <a:t>радянсько</a:t>
            </a:r>
            <a:r>
              <a:rPr lang="uk-UA" sz="2800" b="1" dirty="0" smtClean="0"/>
              <a:t> – польська війна;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2800" b="1" dirty="0" smtClean="0"/>
              <a:t>1926р </a:t>
            </a:r>
            <a:r>
              <a:rPr lang="uk-UA" sz="2800" b="1" dirty="0" smtClean="0"/>
              <a:t>– встановлення «санації»;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107950" y="333375"/>
            <a:ext cx="3168650" cy="10080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Революція 1917 року та ліквідація Російської імперії.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419475" y="333375"/>
            <a:ext cx="2736850" cy="10080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Революція в Австро - Угорщині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372225" y="333375"/>
            <a:ext cx="2663825" cy="10080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Революція в Німеччині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79388" y="2276475"/>
            <a:ext cx="8785225" cy="7207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Активізація національно – визвольного руху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692275" y="4149725"/>
            <a:ext cx="5832475" cy="863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Проголошення Польської республіки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 зі стрілкою 2"/>
          <p:cNvCxnSpPr>
            <a:stCxn id="6" idx="2"/>
          </p:cNvCxnSpPr>
          <p:nvPr/>
        </p:nvCxnSpPr>
        <p:spPr>
          <a:xfrm>
            <a:off x="1692275" y="1341438"/>
            <a:ext cx="0" cy="86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4794250" y="1365250"/>
            <a:ext cx="0" cy="86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7710488" y="1373188"/>
            <a:ext cx="0" cy="865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4500563" y="3068638"/>
            <a:ext cx="0" cy="1008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107950" y="333375"/>
            <a:ext cx="3527425" cy="136683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11.11.1918 – проголошення урядом І.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Дашинського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Польської республіки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4716463" y="333375"/>
            <a:ext cx="3311525" cy="136683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10.11.1918 – передача влади Ю.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Пілсудському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148263" y="2492375"/>
            <a:ext cx="2736850" cy="13684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Проголошення 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Ю.</a:t>
            </a:r>
            <a:r>
              <a:rPr lang="uk-UA" sz="1600" b="1" dirty="0" err="1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Пілсудського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«тимчасовим начальником держави»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07950" y="2492375"/>
            <a:ext cx="3527425" cy="13684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Січень 1919 – прийняття сеймом «Малої» конституції, яка підвела 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законодавчу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базу </a:t>
            </a:r>
            <a:r>
              <a:rPr lang="uk-UA" sz="16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під </a:t>
            </a:r>
            <a:r>
              <a:rPr lang="uk-UA" sz="16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режим Ю.</a:t>
            </a:r>
            <a:r>
              <a:rPr lang="uk-UA" sz="16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Пілсудського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трілка вправо 5"/>
          <p:cNvSpPr/>
          <p:nvPr/>
        </p:nvSpPr>
        <p:spPr>
          <a:xfrm>
            <a:off x="3779838" y="908050"/>
            <a:ext cx="720725" cy="28892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ілка вліво 6"/>
          <p:cNvSpPr/>
          <p:nvPr/>
        </p:nvSpPr>
        <p:spPr>
          <a:xfrm>
            <a:off x="3773488" y="3013075"/>
            <a:ext cx="1150937" cy="2524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игнута вправо стрілка 7"/>
          <p:cNvSpPr/>
          <p:nvPr/>
        </p:nvSpPr>
        <p:spPr>
          <a:xfrm>
            <a:off x="8027988" y="1016000"/>
            <a:ext cx="431800" cy="2249488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005263"/>
            <a:ext cx="1838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571868" y="3000372"/>
            <a:ext cx="2250297" cy="1678793"/>
            <a:chOff x="3607587" y="2558825"/>
            <a:chExt cx="1928826" cy="1357322"/>
          </a:xfrm>
        </p:grpSpPr>
        <p:sp>
          <p:nvSpPr>
            <p:cNvPr id="2" name="Облако 1"/>
            <p:cNvSpPr/>
            <p:nvPr/>
          </p:nvSpPr>
          <p:spPr>
            <a:xfrm>
              <a:off x="3607587" y="2558825"/>
              <a:ext cx="1928826" cy="1357322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05600" y="3052820"/>
              <a:ext cx="1071570" cy="29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u="sng" dirty="0" smtClean="0">
                  <a:solidFill>
                    <a:schemeClr val="bg1"/>
                  </a:solidFill>
                </a:rPr>
                <a:t>Польща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607588" y="910810"/>
            <a:ext cx="2143140" cy="1143008"/>
            <a:chOff x="3643306" y="500042"/>
            <a:chExt cx="1857388" cy="11430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643306" y="500042"/>
              <a:ext cx="1857388" cy="11430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5219" y="642918"/>
              <a:ext cx="1714512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u="sng" dirty="0" smtClean="0">
                  <a:solidFill>
                    <a:schemeClr val="bg1"/>
                  </a:solidFill>
                </a:rPr>
                <a:t>Франція</a:t>
              </a:r>
            </a:p>
            <a:p>
              <a:pPr algn="ctr"/>
              <a:r>
                <a:rPr lang="uk-UA" sz="1050" dirty="0" smtClean="0">
                  <a:solidFill>
                    <a:schemeClr val="bg1"/>
                  </a:solidFill>
                </a:rPr>
                <a:t>Всіляко підтримувала задля противаги Німеччині</a:t>
              </a:r>
            </a:p>
            <a:p>
              <a:pPr algn="ctr"/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607984" y="910810"/>
            <a:ext cx="1857388" cy="1143008"/>
            <a:chOff x="6643702" y="500042"/>
            <a:chExt cx="1857388" cy="114300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643702" y="500042"/>
              <a:ext cx="1857388" cy="11430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5140" y="571480"/>
              <a:ext cx="1714512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u="sng" dirty="0" smtClean="0">
                  <a:solidFill>
                    <a:schemeClr val="bg1"/>
                  </a:solidFill>
                </a:rPr>
                <a:t>США</a:t>
              </a:r>
            </a:p>
            <a:p>
              <a:pPr algn="ctr"/>
              <a:r>
                <a:rPr lang="uk-UA" sz="1050" dirty="0" smtClean="0">
                  <a:solidFill>
                    <a:schemeClr val="bg1"/>
                  </a:solidFill>
                </a:rPr>
                <a:t>Урізали польські претензії задля спокою Німеччини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607984" y="2482446"/>
            <a:ext cx="1857388" cy="1143008"/>
            <a:chOff x="6643702" y="2071678"/>
            <a:chExt cx="1857388" cy="114300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643702" y="2071678"/>
              <a:ext cx="1857388" cy="11430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15140" y="2285992"/>
              <a:ext cx="171451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u="sng" dirty="0" smtClean="0">
                  <a:solidFill>
                    <a:schemeClr val="bg1"/>
                  </a:solidFill>
                </a:rPr>
                <a:t>Литва</a:t>
              </a:r>
            </a:p>
            <a:p>
              <a:pPr algn="ctr"/>
              <a:r>
                <a:rPr lang="uk-UA" sz="1050" dirty="0" smtClean="0">
                  <a:solidFill>
                    <a:schemeClr val="bg1"/>
                  </a:solidFill>
                </a:rPr>
                <a:t>Конфлікт за Віленську область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607984" y="3982644"/>
            <a:ext cx="1857388" cy="1143008"/>
            <a:chOff x="6643702" y="3571876"/>
            <a:chExt cx="1857388" cy="114300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643702" y="3571876"/>
              <a:ext cx="1857388" cy="11430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15140" y="3714752"/>
              <a:ext cx="1714512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u="sng" dirty="0" smtClean="0">
                  <a:solidFill>
                    <a:schemeClr val="bg1"/>
                  </a:solidFill>
                </a:rPr>
                <a:t>Росія</a:t>
              </a:r>
            </a:p>
            <a:p>
              <a:pPr algn="ctr"/>
              <a:r>
                <a:rPr lang="uk-UA" sz="1050" dirty="0" smtClean="0">
                  <a:solidFill>
                    <a:schemeClr val="bg1"/>
                  </a:solidFill>
                </a:rPr>
                <a:t>Конфлікт за Західну Україну, Західну Білорусію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607984" y="5554280"/>
            <a:ext cx="1857388" cy="1143008"/>
            <a:chOff x="6643702" y="5143512"/>
            <a:chExt cx="1857388" cy="114300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643702" y="5143512"/>
              <a:ext cx="1857388" cy="11430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15140" y="5357826"/>
              <a:ext cx="171451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u="sng" dirty="0" smtClean="0">
                  <a:solidFill>
                    <a:schemeClr val="bg1"/>
                  </a:solidFill>
                </a:rPr>
                <a:t>УНР</a:t>
              </a:r>
            </a:p>
            <a:p>
              <a:pPr algn="ctr"/>
              <a:r>
                <a:rPr lang="uk-UA" sz="1050" dirty="0" smtClean="0">
                  <a:solidFill>
                    <a:schemeClr val="bg1"/>
                  </a:solidFill>
                </a:rPr>
                <a:t>Конфлікт за Волинь та Галичину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679026" y="5554280"/>
            <a:ext cx="2071702" cy="1143008"/>
            <a:chOff x="3643306" y="5143512"/>
            <a:chExt cx="2071702" cy="114300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643306" y="5143512"/>
              <a:ext cx="2071702" cy="11430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3306" y="5357826"/>
              <a:ext cx="20717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700" u="sng" dirty="0" smtClean="0">
                  <a:solidFill>
                    <a:schemeClr val="bg1"/>
                  </a:solidFill>
                </a:rPr>
                <a:t>Чехословаччина</a:t>
              </a:r>
            </a:p>
            <a:p>
              <a:pPr algn="ctr"/>
              <a:r>
                <a:rPr lang="uk-UA" sz="1050" dirty="0" smtClean="0">
                  <a:solidFill>
                    <a:schemeClr val="bg1"/>
                  </a:solidFill>
                </a:rPr>
                <a:t>Конфлікт за </a:t>
              </a:r>
              <a:r>
                <a:rPr lang="uk-UA" sz="1050" dirty="0" err="1" smtClean="0">
                  <a:solidFill>
                    <a:schemeClr val="bg1"/>
                  </a:solidFill>
                </a:rPr>
                <a:t>Тешинську</a:t>
              </a:r>
              <a:r>
                <a:rPr lang="uk-UA" sz="1050" dirty="0" smtClean="0">
                  <a:solidFill>
                    <a:schemeClr val="bg1"/>
                  </a:solidFill>
                </a:rPr>
                <a:t> область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1440" y="5054214"/>
            <a:ext cx="2928958" cy="1500198"/>
            <a:chOff x="357158" y="4643446"/>
            <a:chExt cx="2928958" cy="1500198"/>
          </a:xfrm>
        </p:grpSpPr>
        <p:sp>
          <p:nvSpPr>
            <p:cNvPr id="28" name="Вертикальный свиток 27"/>
            <p:cNvSpPr/>
            <p:nvPr/>
          </p:nvSpPr>
          <p:spPr>
            <a:xfrm>
              <a:off x="357158" y="4643446"/>
              <a:ext cx="2928958" cy="1500198"/>
            </a:xfrm>
            <a:prstGeom prst="verticalScroll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2910" y="4929198"/>
              <a:ext cx="23574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u="sng" dirty="0" smtClean="0">
                  <a:solidFill>
                    <a:schemeClr val="bg1"/>
                  </a:solidFill>
                </a:rPr>
                <a:t>Версалький договір</a:t>
              </a:r>
            </a:p>
            <a:p>
              <a:pPr algn="ctr"/>
              <a:r>
                <a:rPr lang="uk-UA" sz="1050" dirty="0" smtClean="0">
                  <a:solidFill>
                    <a:schemeClr val="bg1"/>
                  </a:solidFill>
                </a:rPr>
                <a:t>Надав Польщі 45. тис. кв. км замість бажаних 85 тис. кв. км.</a:t>
              </a:r>
            </a:p>
            <a:p>
              <a:pPr algn="ctr"/>
              <a:r>
                <a:rPr lang="uk-UA" sz="1050" dirty="0" smtClean="0">
                  <a:solidFill>
                    <a:schemeClr val="bg1"/>
                  </a:solidFill>
                </a:rPr>
                <a:t>Гданськ перетворено на вільне місто під опікою Ліги Націй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7192" y="2982512"/>
            <a:ext cx="2214578" cy="1428760"/>
            <a:chOff x="642910" y="2571744"/>
            <a:chExt cx="2214578" cy="142876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42910" y="2571744"/>
              <a:ext cx="2214578" cy="14287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4348" y="2857496"/>
              <a:ext cx="2071702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Німеччина</a:t>
              </a:r>
            </a:p>
            <a:p>
              <a:pPr algn="ctr"/>
              <a:r>
                <a:rPr lang="uk-UA" sz="1050" dirty="0" smtClean="0">
                  <a:solidFill>
                    <a:schemeClr val="bg1"/>
                  </a:solidFill>
                </a:rPr>
                <a:t>Конфлікт за </a:t>
              </a:r>
              <a:r>
                <a:rPr lang="uk-UA" sz="1050" dirty="0" err="1" smtClean="0">
                  <a:solidFill>
                    <a:schemeClr val="bg1"/>
                  </a:solidFill>
                </a:rPr>
                <a:t>Познаньщину</a:t>
              </a:r>
              <a:r>
                <a:rPr lang="uk-UA" sz="1050" dirty="0" smtClean="0">
                  <a:solidFill>
                    <a:schemeClr val="bg1"/>
                  </a:solidFill>
                </a:rPr>
                <a:t>, Західну та Східну </a:t>
              </a:r>
              <a:r>
                <a:rPr lang="uk-UA" sz="1050" dirty="0" err="1" smtClean="0">
                  <a:solidFill>
                    <a:schemeClr val="bg1"/>
                  </a:solidFill>
                </a:rPr>
                <a:t>Прусію</a:t>
              </a:r>
              <a:r>
                <a:rPr lang="uk-UA" sz="1050" dirty="0" smtClean="0">
                  <a:solidFill>
                    <a:schemeClr val="bg1"/>
                  </a:solidFill>
                </a:rPr>
                <a:t>, Сілезію, м. Гданськ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07192" y="910810"/>
            <a:ext cx="2214578" cy="1428760"/>
            <a:chOff x="642910" y="500042"/>
            <a:chExt cx="2214578" cy="142876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42910" y="500042"/>
              <a:ext cx="2214578" cy="14287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4348" y="785794"/>
              <a:ext cx="2071702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solidFill>
                    <a:schemeClr val="bg1"/>
                  </a:solidFill>
                </a:rPr>
                <a:t>Великобританія</a:t>
              </a:r>
            </a:p>
            <a:p>
              <a:pPr algn="ctr"/>
              <a:r>
                <a:rPr lang="uk-UA" sz="1050" dirty="0" smtClean="0">
                  <a:solidFill>
                    <a:schemeClr val="bg1"/>
                  </a:solidFill>
                </a:rPr>
                <a:t>Урізала </a:t>
              </a:r>
              <a:r>
                <a:rPr lang="uk-UA" sz="1050" dirty="0" err="1" smtClean="0">
                  <a:solidFill>
                    <a:schemeClr val="bg1"/>
                  </a:solidFill>
                </a:rPr>
                <a:t>польськіі</a:t>
              </a:r>
              <a:r>
                <a:rPr lang="uk-UA" sz="1050" dirty="0" smtClean="0">
                  <a:solidFill>
                    <a:schemeClr val="bg1"/>
                  </a:solidFill>
                </a:rPr>
                <a:t> претензії задля послаблення Франції</a:t>
              </a:r>
              <a:endParaRPr lang="ru-RU" sz="105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Прямая со стрелкой 35"/>
          <p:cNvCxnSpPr/>
          <p:nvPr/>
        </p:nvCxnSpPr>
        <p:spPr>
          <a:xfrm rot="16200000" flipH="1">
            <a:off x="4166817" y="2566158"/>
            <a:ext cx="1042541" cy="178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5393538" y="2053818"/>
            <a:ext cx="1285884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 flipV="1">
            <a:off x="5750728" y="3053950"/>
            <a:ext cx="85725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5607852" y="4196958"/>
            <a:ext cx="1000132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5322100" y="4482710"/>
            <a:ext cx="1357322" cy="1143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V="1">
            <a:off x="4267496" y="5106899"/>
            <a:ext cx="876903" cy="17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3107522" y="4411272"/>
            <a:ext cx="785818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2821770" y="3696892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821770" y="2196694"/>
            <a:ext cx="1143008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28596" y="21429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Польське питання на Паризькій Мирній Конференції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1619250" y="333375"/>
            <a:ext cx="6265863" cy="5746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Мета Польської держави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619250" y="1341438"/>
            <a:ext cx="6265863" cy="7191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Відновлення «Великої Польщі» в кордонах 1772 року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07950" y="2636838"/>
            <a:ext cx="3671888" cy="7921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Війна проти ЗУНР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( 1918 – 1919 )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5508625" y="2635250"/>
            <a:ext cx="3527425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Радянсько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– польська війна ( 1920 – 1921)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2411413" y="3860800"/>
            <a:ext cx="4464050" cy="7207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 умовами Версальського договору Польща отримала частину територій.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23850" y="5373688"/>
            <a:ext cx="8712200" cy="12239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Західна Білорусія, </a:t>
            </a:r>
            <a:r>
              <a:rPr lang="uk-UA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Східна 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Галичина, Західна </a:t>
            </a:r>
            <a:r>
              <a:rPr lang="uk-UA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Волинь, 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частина Полісся і Поділля</a:t>
            </a:r>
            <a:r>
              <a:rPr lang="uk-UA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Познань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Віленська область.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 зі стрілкою 8"/>
          <p:cNvCxnSpPr>
            <a:stCxn id="2" idx="2"/>
          </p:cNvCxnSpPr>
          <p:nvPr/>
        </p:nvCxnSpPr>
        <p:spPr>
          <a:xfrm>
            <a:off x="4751388" y="908050"/>
            <a:ext cx="0" cy="3603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stCxn id="3" idx="2"/>
          </p:cNvCxnSpPr>
          <p:nvPr/>
        </p:nvCxnSpPr>
        <p:spPr>
          <a:xfrm flipH="1">
            <a:off x="3779838" y="2060575"/>
            <a:ext cx="971550" cy="576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stCxn id="3" idx="2"/>
          </p:cNvCxnSpPr>
          <p:nvPr/>
        </p:nvCxnSpPr>
        <p:spPr>
          <a:xfrm>
            <a:off x="4751388" y="2060575"/>
            <a:ext cx="757237" cy="574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3" idx="2"/>
          </p:cNvCxnSpPr>
          <p:nvPr/>
        </p:nvCxnSpPr>
        <p:spPr>
          <a:xfrm flipH="1">
            <a:off x="4679950" y="2060575"/>
            <a:ext cx="71438" cy="17287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1258888" y="3429000"/>
            <a:ext cx="0" cy="18716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>
            <a:off x="8027988" y="3427413"/>
            <a:ext cx="0" cy="1873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>
            <a:off x="4770438" y="4581525"/>
            <a:ext cx="0" cy="7191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"/>
            <a:ext cx="63246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71480"/>
            <a:ext cx="260191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6050" y="4221163"/>
            <a:ext cx="24780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713787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FF0000"/>
      </a:dk1>
      <a:lt1>
        <a:srgbClr val="FFFF00"/>
      </a:lt1>
      <a:dk2>
        <a:srgbClr val="00B0F0"/>
      </a:dk2>
      <a:lt2>
        <a:srgbClr val="92D050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368</Words>
  <Application>Microsoft Office PowerPoint</Application>
  <PresentationFormat>Экран (4:3)</PresentationFormat>
  <Paragraphs>80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Польща  в 1917 – 1929рр.     Виконав: Недільченко В’ячеслав</vt:lpstr>
      <vt:lpstr>Опорні поняття і дати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29</cp:revision>
  <dcterms:modified xsi:type="dcterms:W3CDTF">2015-02-01T13:14:04Z</dcterms:modified>
</cp:coreProperties>
</file>