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D816BCA-F480-48A9-BFD2-D4AFE6DCA81E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AC9A9C7-6FEA-4EE1-BF45-09EFA36E2B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6194066" cy="1571636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Підготував:</a:t>
            </a:r>
          </a:p>
          <a:p>
            <a:r>
              <a:rPr lang="uk-UA" sz="3200" b="1" i="1" dirty="0" err="1" smtClean="0"/>
              <a:t>Марущак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Вячеслав</a:t>
            </a:r>
            <a:endParaRPr lang="uk-UA" sz="3200" b="1" i="1" dirty="0" smtClean="0"/>
          </a:p>
          <a:p>
            <a:r>
              <a:rPr lang="uk-UA" sz="3200" b="1" i="1" dirty="0" smtClean="0"/>
              <a:t>11-а</a:t>
            </a:r>
            <a:endParaRPr lang="ru-RU" sz="3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643998" cy="2898785"/>
          </a:xfrm>
        </p:spPr>
        <p:txBody>
          <a:bodyPr>
            <a:normAutofit/>
          </a:bodyPr>
          <a:lstStyle/>
          <a:p>
            <a:pPr algn="ctr"/>
            <a:r>
              <a:rPr lang="ru-RU" sz="6700" b="1" i="1" dirty="0" err="1" smtClean="0"/>
              <a:t>Дисидентський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рух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64399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/>
              <a:t>Скажене</a:t>
            </a:r>
            <a:r>
              <a:rPr lang="ru-RU" sz="1500" dirty="0"/>
              <a:t> </a:t>
            </a:r>
            <a:r>
              <a:rPr lang="ru-RU" sz="1500" dirty="0" err="1"/>
              <a:t>переслідування</a:t>
            </a:r>
            <a:r>
              <a:rPr lang="ru-RU" sz="1500" dirty="0"/>
              <a:t> </a:t>
            </a:r>
            <a:r>
              <a:rPr lang="ru-RU" sz="1500" dirty="0" err="1"/>
              <a:t>Української</a:t>
            </a:r>
            <a:r>
              <a:rPr lang="ru-RU" sz="1500" dirty="0"/>
              <a:t> </a:t>
            </a:r>
            <a:r>
              <a:rPr lang="ru-RU" sz="1500" dirty="0" err="1"/>
              <a:t>греко-католицької</a:t>
            </a:r>
            <a:r>
              <a:rPr lang="ru-RU" sz="1500" dirty="0"/>
              <a:t> церкви («</a:t>
            </a:r>
            <a:r>
              <a:rPr lang="ru-RU" sz="1500" dirty="0" err="1"/>
              <a:t>церкви</a:t>
            </a:r>
            <a:r>
              <a:rPr lang="ru-RU" sz="1500" dirty="0"/>
              <a:t> у катакомбах») не </a:t>
            </a:r>
            <a:r>
              <a:rPr lang="ru-RU" sz="1500" dirty="0" err="1"/>
              <a:t>змогло</a:t>
            </a:r>
            <a:r>
              <a:rPr lang="ru-RU" sz="1500" dirty="0"/>
              <a:t> </a:t>
            </a:r>
            <a:r>
              <a:rPr lang="ru-RU" sz="1500" dirty="0" err="1"/>
              <a:t>цілком</a:t>
            </a:r>
            <a:r>
              <a:rPr lang="ru-RU" sz="1500" dirty="0"/>
              <a:t> </a:t>
            </a:r>
            <a:r>
              <a:rPr lang="ru-RU" sz="1500" dirty="0" err="1"/>
              <a:t>знищити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. В </a:t>
            </a:r>
            <a:r>
              <a:rPr lang="ru-RU" sz="1500" dirty="0" err="1"/>
              <a:t>останні</a:t>
            </a:r>
            <a:r>
              <a:rPr lang="ru-RU" sz="1500" dirty="0"/>
              <a:t> </a:t>
            </a:r>
            <a:r>
              <a:rPr lang="ru-RU" sz="1500" dirty="0" err="1"/>
              <a:t>десятиліття</a:t>
            </a:r>
            <a:r>
              <a:rPr lang="ru-RU" sz="1500" dirty="0"/>
              <a:t> </a:t>
            </a:r>
            <a:r>
              <a:rPr lang="ru-RU" sz="1500" dirty="0" err="1"/>
              <a:t>таємні</a:t>
            </a:r>
            <a:r>
              <a:rPr lang="ru-RU" sz="1500" dirty="0"/>
              <a:t> </a:t>
            </a:r>
            <a:r>
              <a:rPr lang="ru-RU" sz="1500" dirty="0" err="1"/>
              <a:t>відправи</a:t>
            </a:r>
            <a:r>
              <a:rPr lang="ru-RU" sz="1500" dirty="0"/>
              <a:t> для </a:t>
            </a:r>
            <a:r>
              <a:rPr lang="ru-RU" sz="1500" dirty="0" err="1"/>
              <a:t>віруючих</a:t>
            </a:r>
            <a:r>
              <a:rPr lang="ru-RU" sz="1500" dirty="0"/>
              <a:t> проводили на </a:t>
            </a:r>
            <a:r>
              <a:rPr lang="ru-RU" sz="1500" dirty="0" err="1"/>
              <a:t>Західній</a:t>
            </a:r>
            <a:r>
              <a:rPr lang="ru-RU" sz="1500" dirty="0"/>
              <a:t> </a:t>
            </a:r>
            <a:r>
              <a:rPr lang="ru-RU" sz="1500" dirty="0" err="1"/>
              <a:t>Україні</a:t>
            </a:r>
            <a:r>
              <a:rPr lang="ru-RU" sz="1500" dirty="0"/>
              <a:t> 300—350 </a:t>
            </a:r>
            <a:r>
              <a:rPr lang="ru-RU" sz="1500" dirty="0" err="1"/>
              <a:t>греко-католицьких</a:t>
            </a:r>
            <a:r>
              <a:rPr lang="ru-RU" sz="1500" dirty="0"/>
              <a:t> </a:t>
            </a:r>
            <a:r>
              <a:rPr lang="ru-RU" sz="1500" dirty="0" err="1"/>
              <a:t>священиків</a:t>
            </a:r>
            <a:r>
              <a:rPr lang="ru-RU" sz="1500" dirty="0"/>
              <a:t> на </a:t>
            </a:r>
            <a:r>
              <a:rPr lang="ru-RU" sz="1500" dirty="0" err="1"/>
              <a:t>чолі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кількома</a:t>
            </a:r>
            <a:r>
              <a:rPr lang="ru-RU" sz="1500" dirty="0"/>
              <a:t> </a:t>
            </a:r>
            <a:r>
              <a:rPr lang="ru-RU" sz="1500" dirty="0" err="1"/>
              <a:t>єпископами</a:t>
            </a:r>
            <a:r>
              <a:rPr lang="ru-RU" sz="1500" dirty="0"/>
              <a:t>. </a:t>
            </a:r>
            <a:r>
              <a:rPr lang="ru-RU" sz="1500" dirty="0" err="1"/>
              <a:t>Існували</a:t>
            </a:r>
            <a:r>
              <a:rPr lang="ru-RU" sz="1500" dirty="0"/>
              <a:t> </a:t>
            </a:r>
            <a:r>
              <a:rPr lang="ru-RU" sz="1500" dirty="0" err="1"/>
              <a:t>навіть</a:t>
            </a:r>
            <a:r>
              <a:rPr lang="ru-RU" sz="1500" dirty="0"/>
              <a:t> </a:t>
            </a:r>
            <a:r>
              <a:rPr lang="ru-RU" sz="1500" dirty="0" err="1"/>
              <a:t>підпільні</a:t>
            </a:r>
            <a:r>
              <a:rPr lang="ru-RU" sz="1500" dirty="0"/>
              <a:t> </a:t>
            </a:r>
            <a:r>
              <a:rPr lang="ru-RU" sz="1500" dirty="0" err="1"/>
              <a:t>монастирі</a:t>
            </a:r>
            <a:r>
              <a:rPr lang="ru-RU" sz="1500" dirty="0"/>
              <a:t> </a:t>
            </a:r>
            <a:r>
              <a:rPr lang="ru-RU" sz="1500" dirty="0" err="1"/>
              <a:t>й</a:t>
            </a:r>
            <a:r>
              <a:rPr lang="ru-RU" sz="1500" dirty="0"/>
              <a:t> </a:t>
            </a:r>
            <a:r>
              <a:rPr lang="ru-RU" sz="1500" dirty="0" err="1"/>
              <a:t>таємні</a:t>
            </a:r>
            <a:r>
              <a:rPr lang="ru-RU" sz="1500" dirty="0"/>
              <a:t> </a:t>
            </a:r>
            <a:r>
              <a:rPr lang="ru-RU" sz="1500" dirty="0" err="1"/>
              <a:t>друкарні</a:t>
            </a:r>
            <a:r>
              <a:rPr lang="ru-RU" sz="1500" dirty="0"/>
              <a:t>.</a:t>
            </a:r>
          </a:p>
          <a:p>
            <a:r>
              <a:rPr lang="ru-RU" sz="1500" dirty="0"/>
              <a:t>У 1968—1969 </a:t>
            </a:r>
            <a:r>
              <a:rPr lang="ru-RU" sz="1500" dirty="0" err="1"/>
              <a:t>органи</a:t>
            </a:r>
            <a:r>
              <a:rPr lang="ru-RU" sz="1500" dirty="0"/>
              <a:t> КДБ провели </a:t>
            </a:r>
            <a:r>
              <a:rPr lang="ru-RU" sz="1500" dirty="0" err="1"/>
              <a:t>масові</a:t>
            </a:r>
            <a:r>
              <a:rPr lang="ru-RU" sz="1500" dirty="0"/>
              <a:t> </a:t>
            </a:r>
            <a:r>
              <a:rPr lang="ru-RU" sz="1500" dirty="0" err="1"/>
              <a:t>арешти</a:t>
            </a:r>
            <a:r>
              <a:rPr lang="ru-RU" sz="1500" dirty="0"/>
              <a:t> </a:t>
            </a:r>
            <a:r>
              <a:rPr lang="ru-RU" sz="1500" dirty="0" err="1"/>
              <a:t>серед</a:t>
            </a:r>
            <a:r>
              <a:rPr lang="ru-RU" sz="1500" dirty="0"/>
              <a:t> </a:t>
            </a:r>
            <a:r>
              <a:rPr lang="ru-RU" sz="1500" dirty="0" err="1"/>
              <a:t>священників</a:t>
            </a:r>
            <a:r>
              <a:rPr lang="ru-RU" sz="1500" dirty="0"/>
              <a:t> </a:t>
            </a:r>
            <a:r>
              <a:rPr lang="ru-RU" sz="1500" dirty="0" err="1"/>
              <a:t>Греко-Католицької</a:t>
            </a:r>
            <a:r>
              <a:rPr lang="ru-RU" sz="1500" dirty="0"/>
              <a:t> Церкви, а 1969 </a:t>
            </a:r>
            <a:r>
              <a:rPr lang="ru-RU" sz="1500" dirty="0" err="1"/>
              <a:t>єпископ</a:t>
            </a:r>
            <a:r>
              <a:rPr lang="ru-RU" sz="1500" dirty="0"/>
              <a:t> В. </a:t>
            </a:r>
            <a:r>
              <a:rPr lang="ru-RU" sz="1500" dirty="0" err="1"/>
              <a:t>Величковський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засуджений</a:t>
            </a:r>
            <a:r>
              <a:rPr lang="ru-RU" sz="1500" dirty="0"/>
              <a:t> на три роки </a:t>
            </a:r>
            <a:r>
              <a:rPr lang="ru-RU" sz="1500" dirty="0" err="1"/>
              <a:t>ув'язнення</a:t>
            </a:r>
            <a:r>
              <a:rPr lang="ru-RU" sz="1500" dirty="0"/>
              <a:t>. 1973 священник В. </a:t>
            </a:r>
            <a:r>
              <a:rPr lang="ru-RU" sz="1500" dirty="0" err="1"/>
              <a:t>Прокопів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заарештований</a:t>
            </a:r>
            <a:r>
              <a:rPr lang="ru-RU" sz="1500" dirty="0"/>
              <a:t> за те,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супроводжав</a:t>
            </a:r>
            <a:r>
              <a:rPr lang="ru-RU" sz="1500" dirty="0"/>
              <a:t> до </a:t>
            </a:r>
            <a:r>
              <a:rPr lang="ru-RU" sz="1500" dirty="0" err="1"/>
              <a:t>Москви</a:t>
            </a:r>
            <a:r>
              <a:rPr lang="ru-RU" sz="1500" dirty="0"/>
              <a:t> </a:t>
            </a:r>
            <a:r>
              <a:rPr lang="ru-RU" sz="1500" dirty="0" err="1"/>
              <a:t>делегацію</a:t>
            </a:r>
            <a:r>
              <a:rPr lang="ru-RU" sz="1500" dirty="0"/>
              <a:t> </a:t>
            </a:r>
            <a:r>
              <a:rPr lang="ru-RU" sz="1500" dirty="0" err="1"/>
              <a:t>вірних</a:t>
            </a:r>
            <a:r>
              <a:rPr lang="ru-RU" sz="1500" dirty="0"/>
              <a:t>, яка </a:t>
            </a:r>
            <a:r>
              <a:rPr lang="ru-RU" sz="1500" dirty="0" err="1"/>
              <a:t>вимагала</a:t>
            </a:r>
            <a:r>
              <a:rPr lang="ru-RU" sz="1500" dirty="0"/>
              <a:t> </a:t>
            </a:r>
            <a:r>
              <a:rPr lang="ru-RU" sz="1500" dirty="0" err="1"/>
              <a:t>офіційного</a:t>
            </a:r>
            <a:r>
              <a:rPr lang="ru-RU" sz="1500" dirty="0"/>
              <a:t> </a:t>
            </a:r>
            <a:r>
              <a:rPr lang="ru-RU" sz="1500" dirty="0" err="1"/>
              <a:t>відновлення</a:t>
            </a:r>
            <a:r>
              <a:rPr lang="ru-RU" sz="1500" dirty="0"/>
              <a:t> </a:t>
            </a:r>
            <a:r>
              <a:rPr lang="ru-RU" sz="1500" dirty="0" err="1"/>
              <a:t>Греко-Католицької</a:t>
            </a:r>
            <a:r>
              <a:rPr lang="ru-RU" sz="1500" dirty="0"/>
              <a:t> Церкви.</a:t>
            </a:r>
          </a:p>
          <a:p>
            <a:r>
              <a:rPr lang="ru-RU" sz="1500" dirty="0"/>
              <a:t>У 1982 р. </a:t>
            </a:r>
            <a:r>
              <a:rPr lang="ru-RU" sz="1500" dirty="0" err="1"/>
              <a:t>Йосип</a:t>
            </a:r>
            <a:r>
              <a:rPr lang="ru-RU" sz="1500" dirty="0"/>
              <a:t> </a:t>
            </a:r>
            <a:r>
              <a:rPr lang="ru-RU" sz="1500" dirty="0" err="1"/>
              <a:t>Тереля</a:t>
            </a:r>
            <a:r>
              <a:rPr lang="ru-RU" sz="1500" dirty="0"/>
              <a:t> </a:t>
            </a:r>
            <a:r>
              <a:rPr lang="ru-RU" sz="1500" dirty="0" err="1"/>
              <a:t>організував</a:t>
            </a:r>
            <a:r>
              <a:rPr lang="ru-RU" sz="1500" dirty="0"/>
              <a:t> </a:t>
            </a:r>
            <a:r>
              <a:rPr lang="ru-RU" sz="1500" dirty="0" err="1"/>
              <a:t>Комітет</a:t>
            </a:r>
            <a:r>
              <a:rPr lang="ru-RU" sz="1500" dirty="0"/>
              <a:t> </a:t>
            </a:r>
            <a:r>
              <a:rPr lang="ru-RU" sz="1500" dirty="0" err="1"/>
              <a:t>захисту</a:t>
            </a:r>
            <a:r>
              <a:rPr lang="ru-RU" sz="1500" dirty="0"/>
              <a:t> </a:t>
            </a:r>
            <a:r>
              <a:rPr lang="ru-RU" sz="1500" dirty="0" err="1"/>
              <a:t>Української</a:t>
            </a:r>
            <a:r>
              <a:rPr lang="ru-RU" sz="1500" dirty="0"/>
              <a:t> </a:t>
            </a:r>
            <a:r>
              <a:rPr lang="ru-RU" sz="1500" dirty="0" err="1"/>
              <a:t>католицької</a:t>
            </a:r>
            <a:r>
              <a:rPr lang="ru-RU" sz="1500" dirty="0"/>
              <a:t> церкви, </a:t>
            </a:r>
            <a:r>
              <a:rPr lang="ru-RU" sz="1500" dirty="0" err="1"/>
              <a:t>що</a:t>
            </a:r>
            <a:r>
              <a:rPr lang="ru-RU" sz="1500" dirty="0"/>
              <a:t> ставив </a:t>
            </a:r>
            <a:r>
              <a:rPr lang="ru-RU" sz="1500" dirty="0" err="1"/>
              <a:t>собі</a:t>
            </a:r>
            <a:r>
              <a:rPr lang="ru-RU" sz="1500" dirty="0"/>
              <a:t> за мету </a:t>
            </a:r>
            <a:r>
              <a:rPr lang="ru-RU" sz="1500" dirty="0" err="1"/>
              <a:t>домогтися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легалізації</a:t>
            </a:r>
            <a:r>
              <a:rPr lang="ru-RU" sz="1500" dirty="0"/>
              <a:t>. </a:t>
            </a:r>
            <a:r>
              <a:rPr lang="ru-RU" sz="1500" dirty="0" err="1"/>
              <a:t>Хоч</a:t>
            </a:r>
            <a:r>
              <a:rPr lang="ru-RU" sz="1500" dirty="0"/>
              <a:t> у </a:t>
            </a:r>
            <a:r>
              <a:rPr lang="ru-RU" sz="1500" dirty="0" err="1"/>
              <a:t>відповідь</a:t>
            </a:r>
            <a:r>
              <a:rPr lang="ru-RU" sz="1500" dirty="0"/>
              <a:t> на </a:t>
            </a:r>
            <a:r>
              <a:rPr lang="ru-RU" sz="1500" dirty="0" err="1"/>
              <a:t>це</a:t>
            </a:r>
            <a:r>
              <a:rPr lang="ru-RU" sz="1500" dirty="0"/>
              <a:t> режим став </a:t>
            </a:r>
            <a:r>
              <a:rPr lang="ru-RU" sz="1500" dirty="0" err="1"/>
              <a:t>заарештовувати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активістів</a:t>
            </a:r>
            <a:r>
              <a:rPr lang="ru-RU" sz="1500" dirty="0"/>
              <a:t>, </a:t>
            </a:r>
            <a:r>
              <a:rPr lang="ru-RU" sz="1500" dirty="0" err="1"/>
              <a:t>серед</a:t>
            </a:r>
            <a:r>
              <a:rPr lang="ru-RU" sz="1500" dirty="0"/>
              <a:t> </a:t>
            </a:r>
            <a:r>
              <a:rPr lang="ru-RU" sz="1500" dirty="0" err="1"/>
              <a:t>українців</a:t>
            </a:r>
            <a:r>
              <a:rPr lang="ru-RU" sz="1500" dirty="0"/>
              <a:t> </a:t>
            </a:r>
            <a:r>
              <a:rPr lang="ru-RU" sz="1500" dirty="0" err="1"/>
              <a:t>Галичини</a:t>
            </a:r>
            <a:r>
              <a:rPr lang="ru-RU" sz="1500" dirty="0"/>
              <a:t> та </a:t>
            </a:r>
            <a:r>
              <a:rPr lang="ru-RU" sz="1500" dirty="0" err="1"/>
              <a:t>Закарпаття</a:t>
            </a:r>
            <a:r>
              <a:rPr lang="ru-RU" sz="1500" dirty="0"/>
              <a:t> </a:t>
            </a:r>
            <a:r>
              <a:rPr lang="ru-RU" sz="1500" dirty="0" err="1"/>
              <a:t>відданість</a:t>
            </a:r>
            <a:r>
              <a:rPr lang="ru-RU" sz="1500" dirty="0"/>
              <a:t> </a:t>
            </a:r>
            <a:r>
              <a:rPr lang="ru-RU" sz="1500" dirty="0" err="1"/>
              <a:t>своїй</a:t>
            </a:r>
            <a:r>
              <a:rPr lang="ru-RU" sz="1500" dirty="0"/>
              <a:t> </a:t>
            </a:r>
            <a:r>
              <a:rPr lang="ru-RU" sz="1500" dirty="0" err="1"/>
              <a:t>давній</a:t>
            </a:r>
            <a:r>
              <a:rPr lang="ru-RU" sz="1500" dirty="0"/>
              <a:t> </a:t>
            </a:r>
            <a:r>
              <a:rPr lang="ru-RU" sz="1500" dirty="0" err="1"/>
              <a:t>церкві</a:t>
            </a:r>
            <a:r>
              <a:rPr lang="ru-RU" sz="1500" dirty="0"/>
              <a:t> не </a:t>
            </a:r>
            <a:r>
              <a:rPr lang="ru-RU" sz="1500" dirty="0" err="1"/>
              <a:t>втрачала</a:t>
            </a:r>
            <a:r>
              <a:rPr lang="ru-RU" sz="1500" dirty="0"/>
              <a:t> </a:t>
            </a:r>
            <a:r>
              <a:rPr lang="ru-RU" sz="1500" dirty="0" err="1"/>
              <a:t>сили</a:t>
            </a:r>
            <a:r>
              <a:rPr lang="ru-RU" sz="1500" dirty="0"/>
              <a:t>.</a:t>
            </a:r>
          </a:p>
          <a:p>
            <a:r>
              <a:rPr lang="ru-RU" sz="1500" dirty="0"/>
              <a:t>Православна </a:t>
            </a:r>
            <a:r>
              <a:rPr lang="ru-RU" sz="1500" dirty="0" err="1"/>
              <a:t>церква</a:t>
            </a:r>
            <a:r>
              <a:rPr lang="ru-RU" sz="1500" dirty="0"/>
              <a:t> в </a:t>
            </a:r>
            <a:r>
              <a:rPr lang="ru-RU" sz="1500" dirty="0" err="1"/>
              <a:t>Україні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офіційно</a:t>
            </a:r>
            <a:r>
              <a:rPr lang="ru-RU" sz="1500" dirty="0"/>
              <a:t> </a:t>
            </a:r>
            <a:r>
              <a:rPr lang="ru-RU" sz="1500" dirty="0" err="1"/>
              <a:t>називалася</a:t>
            </a:r>
            <a:r>
              <a:rPr lang="ru-RU" sz="1500" dirty="0"/>
              <a:t> </a:t>
            </a:r>
            <a:r>
              <a:rPr lang="ru-RU" sz="1500" dirty="0" err="1"/>
              <a:t>Російською</a:t>
            </a:r>
            <a:r>
              <a:rPr lang="ru-RU" sz="1500" dirty="0"/>
              <a:t> православною </a:t>
            </a:r>
            <a:r>
              <a:rPr lang="ru-RU" sz="1500" dirty="0" err="1"/>
              <a:t>церквою</a:t>
            </a:r>
            <a:r>
              <a:rPr lang="ru-RU" sz="1500" dirty="0"/>
              <a:t>, </a:t>
            </a:r>
            <a:r>
              <a:rPr lang="ru-RU" sz="1500" dirty="0" err="1"/>
              <a:t>перебувала</a:t>
            </a:r>
            <a:r>
              <a:rPr lang="ru-RU" sz="1500" dirty="0"/>
              <a:t> у </a:t>
            </a:r>
            <a:r>
              <a:rPr lang="ru-RU" sz="1500" dirty="0" err="1"/>
              <a:t>вигіднішому</a:t>
            </a:r>
            <a:r>
              <a:rPr lang="ru-RU" sz="1500" dirty="0"/>
              <a:t> </a:t>
            </a:r>
            <a:r>
              <a:rPr lang="ru-RU" sz="1500" dirty="0" err="1"/>
              <a:t>становищі</a:t>
            </a:r>
            <a:r>
              <a:rPr lang="ru-RU" sz="1500" dirty="0"/>
              <a:t>, </a:t>
            </a:r>
            <a:r>
              <a:rPr lang="ru-RU" sz="1500" dirty="0" err="1"/>
              <a:t>оскільки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визнавав</a:t>
            </a:r>
            <a:r>
              <a:rPr lang="ru-RU" sz="1500" dirty="0"/>
              <a:t> </a:t>
            </a:r>
            <a:r>
              <a:rPr lang="ru-RU" sz="1500" dirty="0" err="1"/>
              <a:t>радянський</a:t>
            </a:r>
            <a:r>
              <a:rPr lang="ru-RU" sz="1500" dirty="0"/>
              <a:t> уряд. Але </a:t>
            </a:r>
            <a:r>
              <a:rPr lang="ru-RU" sz="1500" dirty="0" err="1"/>
              <a:t>ціною</a:t>
            </a:r>
            <a:r>
              <a:rPr lang="ru-RU" sz="1500" dirty="0"/>
              <a:t> </a:t>
            </a:r>
            <a:r>
              <a:rPr lang="ru-RU" sz="1500" dirty="0" err="1"/>
              <a:t>цього</a:t>
            </a:r>
            <a:r>
              <a:rPr lang="ru-RU" sz="1500" dirty="0"/>
              <a:t> </a:t>
            </a:r>
            <a:r>
              <a:rPr lang="ru-RU" sz="1500" dirty="0" err="1"/>
              <a:t>було</a:t>
            </a:r>
            <a:r>
              <a:rPr lang="ru-RU" sz="1500" dirty="0"/>
              <a:t> </a:t>
            </a:r>
            <a:r>
              <a:rPr lang="ru-RU" sz="1500" dirty="0" err="1"/>
              <a:t>співробітництво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режимом, </a:t>
            </a:r>
            <a:r>
              <a:rPr lang="ru-RU" sz="1500" dirty="0" err="1"/>
              <a:t>що</a:t>
            </a:r>
            <a:r>
              <a:rPr lang="ru-RU" sz="1500" dirty="0"/>
              <a:t> доходило до </a:t>
            </a:r>
            <a:r>
              <a:rPr lang="ru-RU" sz="1500" dirty="0" err="1"/>
              <a:t>плазування</a:t>
            </a:r>
            <a:r>
              <a:rPr lang="ru-RU" sz="1500" dirty="0"/>
              <a:t> перед ним. Як </a:t>
            </a:r>
            <a:r>
              <a:rPr lang="ru-RU" sz="1500" dirty="0" err="1"/>
              <a:t>наслідок</a:t>
            </a:r>
            <a:r>
              <a:rPr lang="ru-RU" sz="1500" dirty="0"/>
              <a:t>, у </a:t>
            </a:r>
            <a:r>
              <a:rPr lang="ru-RU" sz="1500" dirty="0" err="1"/>
              <a:t>православній</a:t>
            </a:r>
            <a:r>
              <a:rPr lang="ru-RU" sz="1500" dirty="0"/>
              <a:t> </a:t>
            </a:r>
            <a:r>
              <a:rPr lang="ru-RU" sz="1500" dirty="0" err="1"/>
              <a:t>церкві</a:t>
            </a:r>
            <a:r>
              <a:rPr lang="ru-RU" sz="1500" dirty="0"/>
              <a:t>, </a:t>
            </a:r>
            <a:r>
              <a:rPr lang="ru-RU" sz="1500" dirty="0" err="1"/>
              <a:t>й</a:t>
            </a:r>
            <a:r>
              <a:rPr lang="ru-RU" sz="1500" dirty="0"/>
              <a:t> особливо </a:t>
            </a:r>
            <a:r>
              <a:rPr lang="ru-RU" sz="1500" dirty="0" err="1"/>
              <a:t>серед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ієрархії</a:t>
            </a:r>
            <a:r>
              <a:rPr lang="ru-RU" sz="1500" dirty="0"/>
              <a:t>, </a:t>
            </a:r>
            <a:r>
              <a:rPr lang="ru-RU" sz="1500" dirty="0" err="1"/>
              <a:t>поширилися</a:t>
            </a:r>
            <a:r>
              <a:rPr lang="ru-RU" sz="1500" dirty="0"/>
              <a:t> </a:t>
            </a:r>
            <a:r>
              <a:rPr lang="ru-RU" sz="1500" dirty="0" err="1"/>
              <a:t>корупція</a:t>
            </a:r>
            <a:r>
              <a:rPr lang="ru-RU" sz="1500" dirty="0"/>
              <a:t>, </a:t>
            </a:r>
            <a:r>
              <a:rPr lang="ru-RU" sz="1500" dirty="0" err="1"/>
              <a:t>лицемірство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тенденція</a:t>
            </a:r>
            <a:r>
              <a:rPr lang="ru-RU" sz="1500" dirty="0"/>
              <a:t> </a:t>
            </a:r>
            <a:r>
              <a:rPr lang="ru-RU" sz="1500" dirty="0" err="1"/>
              <a:t>задовольняти</a:t>
            </a:r>
            <a:r>
              <a:rPr lang="ru-RU" sz="1500" dirty="0"/>
              <a:t> </a:t>
            </a:r>
            <a:r>
              <a:rPr lang="ru-RU" sz="1500" dirty="0" err="1"/>
              <a:t>державні</a:t>
            </a:r>
            <a:r>
              <a:rPr lang="ru-RU" sz="1500" dirty="0"/>
              <a:t> </a:t>
            </a:r>
            <a:r>
              <a:rPr lang="ru-RU" sz="1500" dirty="0" err="1"/>
              <a:t>інтереси</a:t>
            </a:r>
            <a:r>
              <a:rPr lang="ru-RU" sz="1500" dirty="0"/>
              <a:t> за </a:t>
            </a:r>
            <a:r>
              <a:rPr lang="ru-RU" sz="1500" dirty="0" err="1"/>
              <a:t>рахунок</a:t>
            </a:r>
            <a:r>
              <a:rPr lang="ru-RU" sz="1500" dirty="0"/>
              <a:t> </a:t>
            </a:r>
            <a:r>
              <a:rPr lang="ru-RU" sz="1500" dirty="0" err="1"/>
              <a:t>релігійних</a:t>
            </a:r>
            <a:r>
              <a:rPr lang="ru-RU" sz="1500" dirty="0"/>
              <a:t> потреб.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призвело</a:t>
            </a:r>
            <a:r>
              <a:rPr lang="ru-RU" sz="1500" dirty="0"/>
              <a:t> до того,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членів</a:t>
            </a:r>
            <a:r>
              <a:rPr lang="ru-RU" sz="1500" dirty="0"/>
              <a:t> </a:t>
            </a:r>
            <a:r>
              <a:rPr lang="ru-RU" sz="1500" dirty="0" err="1"/>
              <a:t>нижчого</a:t>
            </a:r>
            <a:r>
              <a:rPr lang="ru-RU" sz="1500" dirty="0"/>
              <a:t> духовенства, </a:t>
            </a:r>
            <a:r>
              <a:rPr lang="ru-RU" sz="1500" dirty="0" err="1"/>
              <a:t>зокрема</a:t>
            </a:r>
            <a:r>
              <a:rPr lang="ru-RU" sz="1500" dirty="0"/>
              <a:t> </a:t>
            </a:r>
            <a:r>
              <a:rPr lang="ru-RU" sz="1500" dirty="0" err="1"/>
              <a:t>жорстоко</a:t>
            </a:r>
            <a:r>
              <a:rPr lang="ru-RU" sz="1500" dirty="0"/>
              <a:t> </a:t>
            </a:r>
            <a:r>
              <a:rPr lang="ru-RU" sz="1500" dirty="0" err="1"/>
              <a:t>переслідуваний</a:t>
            </a:r>
            <a:r>
              <a:rPr lang="ru-RU" sz="1500" dirty="0"/>
              <a:t> Василь Романюк, </a:t>
            </a:r>
            <a:r>
              <a:rPr lang="ru-RU" sz="1500" dirty="0" err="1"/>
              <a:t>виступили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осудом</a:t>
            </a:r>
            <a:r>
              <a:rPr lang="ru-RU" sz="1500" dirty="0"/>
              <a:t> як </a:t>
            </a:r>
            <a:r>
              <a:rPr lang="ru-RU" sz="1500" dirty="0" err="1"/>
              <a:t>власних</a:t>
            </a:r>
            <a:r>
              <a:rPr lang="ru-RU" sz="1500" dirty="0"/>
              <a:t> </a:t>
            </a:r>
            <a:r>
              <a:rPr lang="ru-RU" sz="1500" dirty="0" err="1"/>
              <a:t>зверхників</a:t>
            </a:r>
            <a:r>
              <a:rPr lang="ru-RU" sz="1500" dirty="0"/>
              <a:t>, так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держави</a:t>
            </a:r>
            <a:r>
              <a:rPr lang="ru-RU" sz="1500" dirty="0" smtClean="0"/>
              <a:t>.</a:t>
            </a:r>
          </a:p>
          <a:p>
            <a:r>
              <a:rPr lang="ru-RU" sz="1500" dirty="0" err="1"/>
              <a:t>Чи</a:t>
            </a:r>
            <a:r>
              <a:rPr lang="ru-RU" sz="1500" dirty="0"/>
              <a:t> не </a:t>
            </a:r>
            <a:r>
              <a:rPr lang="ru-RU" sz="1500" dirty="0" err="1"/>
              <a:t>найбільш</a:t>
            </a:r>
            <a:r>
              <a:rPr lang="ru-RU" sz="1500" dirty="0"/>
              <a:t> </a:t>
            </a:r>
            <a:r>
              <a:rPr lang="ru-RU" sz="1500" dirty="0" err="1"/>
              <a:t>войовничими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динамічними</a:t>
            </a:r>
            <a:r>
              <a:rPr lang="ru-RU" sz="1500" dirty="0"/>
              <a:t> </a:t>
            </a:r>
            <a:r>
              <a:rPr lang="ru-RU" sz="1500" dirty="0" err="1"/>
              <a:t>віровизнаннями</a:t>
            </a:r>
            <a:r>
              <a:rPr lang="ru-RU" sz="1500" dirty="0"/>
              <a:t> в </a:t>
            </a:r>
            <a:r>
              <a:rPr lang="ru-RU" sz="1500" dirty="0" err="1"/>
              <a:t>Україні</a:t>
            </a:r>
            <a:r>
              <a:rPr lang="ru-RU" sz="1500" dirty="0"/>
              <a:t> </a:t>
            </a:r>
            <a:r>
              <a:rPr lang="ru-RU" sz="1500" dirty="0" err="1"/>
              <a:t>в</a:t>
            </a:r>
            <a:r>
              <a:rPr lang="ru-RU" sz="1500" dirty="0"/>
              <a:t> 1960—70-х роках </a:t>
            </a:r>
            <a:r>
              <a:rPr lang="ru-RU" sz="1500" dirty="0" err="1"/>
              <a:t>були</a:t>
            </a:r>
            <a:r>
              <a:rPr lang="ru-RU" sz="1500" dirty="0"/>
              <a:t> </a:t>
            </a:r>
            <a:r>
              <a:rPr lang="ru-RU" sz="1500" dirty="0" err="1"/>
              <a:t>баптистська</a:t>
            </a:r>
            <a:r>
              <a:rPr lang="ru-RU" sz="1500" dirty="0"/>
              <a:t> та </a:t>
            </a:r>
            <a:r>
              <a:rPr lang="ru-RU" sz="1500" dirty="0" err="1"/>
              <a:t>інші</a:t>
            </a:r>
            <a:r>
              <a:rPr lang="ru-RU" sz="1500" dirty="0"/>
              <a:t> </a:t>
            </a:r>
            <a:r>
              <a:rPr lang="ru-RU" sz="1500" dirty="0" err="1"/>
              <a:t>протестантські</a:t>
            </a:r>
            <a:r>
              <a:rPr lang="ru-RU" sz="1500" dirty="0"/>
              <a:t> церкви — </a:t>
            </a:r>
            <a:r>
              <a:rPr lang="ru-RU" sz="1500" dirty="0" err="1"/>
              <a:t>п’ятидесятники</a:t>
            </a:r>
            <a:r>
              <a:rPr lang="ru-RU" sz="1500" dirty="0"/>
              <a:t>, </a:t>
            </a:r>
            <a:r>
              <a:rPr lang="ru-RU" sz="1500" dirty="0" err="1"/>
              <a:t>адвентисти,Свідки</a:t>
            </a:r>
            <a:r>
              <a:rPr lang="ru-RU" sz="1500" dirty="0"/>
              <a:t> </a:t>
            </a:r>
            <a:r>
              <a:rPr lang="ru-RU" sz="1500" dirty="0" err="1"/>
              <a:t>Єгови</a:t>
            </a:r>
            <a:r>
              <a:rPr lang="ru-RU" sz="1500" dirty="0"/>
              <a:t>. Вони </a:t>
            </a:r>
            <a:r>
              <a:rPr lang="ru-RU" sz="1500" dirty="0" err="1"/>
              <a:t>відправляли</a:t>
            </a:r>
            <a:r>
              <a:rPr lang="ru-RU" sz="1500" dirty="0"/>
              <a:t> </a:t>
            </a:r>
            <a:r>
              <a:rPr lang="ru-RU" sz="1500" dirty="0" err="1"/>
              <a:t>свої</a:t>
            </a:r>
            <a:r>
              <a:rPr lang="ru-RU" sz="1500" dirty="0"/>
              <a:t> </a:t>
            </a:r>
            <a:r>
              <a:rPr lang="ru-RU" sz="1500" dirty="0" err="1"/>
              <a:t>релігійні</a:t>
            </a:r>
            <a:r>
              <a:rPr lang="ru-RU" sz="1500" dirty="0"/>
              <a:t> потреби в </a:t>
            </a:r>
            <a:r>
              <a:rPr lang="ru-RU" sz="1500" dirty="0" err="1"/>
              <a:t>автономних</a:t>
            </a:r>
            <a:r>
              <a:rPr lang="ru-RU" sz="1500" dirty="0"/>
              <a:t> </a:t>
            </a:r>
            <a:r>
              <a:rPr lang="ru-RU" sz="1500" dirty="0" err="1"/>
              <a:t>конгрегаціях</a:t>
            </a:r>
            <a:r>
              <a:rPr lang="ru-RU" sz="1500" dirty="0"/>
              <a:t>, </a:t>
            </a:r>
            <a:r>
              <a:rPr lang="ru-RU" sz="1500" dirty="0" err="1"/>
              <a:t>навчали</a:t>
            </a:r>
            <a:r>
              <a:rPr lang="ru-RU" sz="1500" dirty="0"/>
              <a:t> </a:t>
            </a:r>
            <a:r>
              <a:rPr lang="ru-RU" sz="1500" dirty="0" err="1"/>
              <a:t>дітей</a:t>
            </a:r>
            <a:r>
              <a:rPr lang="ru-RU" sz="1500" dirty="0"/>
              <a:t>, як </a:t>
            </a:r>
            <a:r>
              <a:rPr lang="ru-RU" sz="1500" dirty="0" err="1"/>
              <a:t>цього</a:t>
            </a:r>
            <a:r>
              <a:rPr lang="ru-RU" sz="1500" dirty="0"/>
              <a:t> </a:t>
            </a:r>
            <a:r>
              <a:rPr lang="ru-RU" sz="1500" dirty="0" err="1"/>
              <a:t>вимагає</a:t>
            </a:r>
            <a:r>
              <a:rPr lang="ru-RU" sz="1500" dirty="0"/>
              <a:t> </a:t>
            </a:r>
            <a:r>
              <a:rPr lang="ru-RU" sz="1500" dirty="0" err="1"/>
              <a:t>їхня</a:t>
            </a:r>
            <a:r>
              <a:rPr lang="ru-RU" sz="1500" dirty="0"/>
              <a:t> </a:t>
            </a:r>
            <a:r>
              <a:rPr lang="ru-RU" sz="1500" dirty="0" err="1"/>
              <a:t>віра</a:t>
            </a:r>
            <a:r>
              <a:rPr lang="ru-RU" sz="1500" dirty="0"/>
              <a:t>, </a:t>
            </a:r>
            <a:r>
              <a:rPr lang="ru-RU" sz="1500" dirty="0" err="1"/>
              <a:t>нерідко</a:t>
            </a:r>
            <a:r>
              <a:rPr lang="ru-RU" sz="1500" dirty="0"/>
              <a:t> </a:t>
            </a:r>
            <a:r>
              <a:rPr lang="ru-RU" sz="1500" dirty="0" err="1"/>
              <a:t>відмовлялися</a:t>
            </a:r>
            <a:r>
              <a:rPr lang="ru-RU" sz="1500" dirty="0"/>
              <a:t> </a:t>
            </a:r>
            <a:r>
              <a:rPr lang="ru-RU" sz="1500" dirty="0" err="1"/>
              <a:t>реєструватися</a:t>
            </a:r>
            <a:r>
              <a:rPr lang="ru-RU" sz="1500" dirty="0"/>
              <a:t> в органах </a:t>
            </a:r>
            <a:r>
              <a:rPr lang="ru-RU" sz="1500" dirty="0" err="1"/>
              <a:t>влади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ускладнювало</a:t>
            </a:r>
            <a:r>
              <a:rPr lang="ru-RU" sz="1500" dirty="0"/>
              <a:t> властям контроль над ними. </a:t>
            </a:r>
            <a:r>
              <a:rPr lang="ru-RU" sz="1500" dirty="0" err="1"/>
              <a:t>Їхні</a:t>
            </a:r>
            <a:r>
              <a:rPr lang="ru-RU" sz="1500" dirty="0"/>
              <a:t> погляди, </a:t>
            </a:r>
            <a:r>
              <a:rPr lang="ru-RU" sz="1500" dirty="0" err="1"/>
              <a:t>організація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спирається</a:t>
            </a:r>
            <a:r>
              <a:rPr lang="ru-RU" sz="1500" dirty="0"/>
              <a:t> на </a:t>
            </a:r>
            <a:r>
              <a:rPr lang="ru-RU" sz="1500" dirty="0" err="1"/>
              <a:t>простих</a:t>
            </a:r>
            <a:r>
              <a:rPr lang="ru-RU" sz="1500" dirty="0"/>
              <a:t> </a:t>
            </a:r>
            <a:r>
              <a:rPr lang="ru-RU" sz="1500" dirty="0" err="1"/>
              <a:t>віруючих</a:t>
            </a:r>
            <a:r>
              <a:rPr lang="ru-RU" sz="1500" dirty="0"/>
              <a:t>, </a:t>
            </a:r>
            <a:r>
              <a:rPr lang="ru-RU" sz="1500" dirty="0" err="1"/>
              <a:t>відданість</a:t>
            </a:r>
            <a:r>
              <a:rPr lang="ru-RU" sz="1500" dirty="0"/>
              <a:t> </a:t>
            </a:r>
            <a:r>
              <a:rPr lang="ru-RU" sz="1500" dirty="0" err="1"/>
              <a:t>вірі</a:t>
            </a:r>
            <a:r>
              <a:rPr lang="ru-RU" sz="1500" dirty="0"/>
              <a:t> </a:t>
            </a:r>
            <a:r>
              <a:rPr lang="ru-RU" sz="1500" dirty="0" err="1"/>
              <a:t>приваблювали</a:t>
            </a:r>
            <a:r>
              <a:rPr lang="ru-RU" sz="1500" dirty="0"/>
              <a:t> до них </a:t>
            </a:r>
            <a:r>
              <a:rPr lang="ru-RU" sz="1500" dirty="0" err="1"/>
              <a:t>численних</a:t>
            </a:r>
            <a:r>
              <a:rPr lang="ru-RU" sz="1500" dirty="0"/>
              <a:t> </a:t>
            </a:r>
            <a:r>
              <a:rPr lang="ru-RU" sz="1500" dirty="0" err="1"/>
              <a:t>новонавернених</a:t>
            </a:r>
            <a:r>
              <a:rPr lang="ru-RU" sz="1500" dirty="0"/>
              <a:t>, особливо на </a:t>
            </a:r>
            <a:r>
              <a:rPr lang="ru-RU" sz="1500" dirty="0" err="1"/>
              <a:t>Східній</a:t>
            </a:r>
            <a:r>
              <a:rPr lang="ru-RU" sz="1500" dirty="0"/>
              <a:t> </a:t>
            </a:r>
            <a:r>
              <a:rPr lang="ru-RU" sz="1500" dirty="0" err="1"/>
              <a:t>Україні</a:t>
            </a:r>
            <a:r>
              <a:rPr lang="ru-RU" sz="1500" dirty="0"/>
              <a:t>. В </a:t>
            </a:r>
            <a:r>
              <a:rPr lang="ru-RU" sz="1500" dirty="0" err="1"/>
              <a:t>ці</a:t>
            </a:r>
            <a:r>
              <a:rPr lang="ru-RU" sz="1500" dirty="0"/>
              <a:t> роки вони </a:t>
            </a:r>
            <a:r>
              <a:rPr lang="ru-RU" sz="1500" dirty="0" err="1"/>
              <a:t>складали</a:t>
            </a:r>
            <a:r>
              <a:rPr lang="ru-RU" sz="1500" dirty="0"/>
              <a:t> </a:t>
            </a:r>
            <a:r>
              <a:rPr lang="ru-RU" sz="1500" dirty="0" err="1"/>
              <a:t>непропорційно</a:t>
            </a:r>
            <a:r>
              <a:rPr lang="ru-RU" sz="1500" dirty="0"/>
              <a:t> </a:t>
            </a:r>
            <a:r>
              <a:rPr lang="ru-RU" sz="1500" dirty="0" err="1"/>
              <a:t>велику</a:t>
            </a:r>
            <a:r>
              <a:rPr lang="ru-RU" sz="1500" dirty="0"/>
              <a:t> </a:t>
            </a:r>
            <a:r>
              <a:rPr lang="ru-RU" sz="1500" dirty="0" err="1"/>
              <a:t>частку</a:t>
            </a:r>
            <a:r>
              <a:rPr lang="ru-RU" sz="1500" dirty="0"/>
              <a:t> «</a:t>
            </a:r>
            <a:r>
              <a:rPr lang="ru-RU" sz="1500" dirty="0" err="1"/>
              <a:t>в'язнів</a:t>
            </a:r>
            <a:r>
              <a:rPr lang="ru-RU" sz="1500" dirty="0"/>
              <a:t> </a:t>
            </a:r>
            <a:r>
              <a:rPr lang="ru-RU" sz="1500" dirty="0" err="1"/>
              <a:t>совісті</a:t>
            </a:r>
            <a:r>
              <a:rPr lang="ru-RU" sz="1500" dirty="0"/>
              <a:t>» в СРСР. До </a:t>
            </a:r>
            <a:r>
              <a:rPr lang="ru-RU" sz="1500" dirty="0" err="1"/>
              <a:t>свого</a:t>
            </a:r>
            <a:r>
              <a:rPr lang="ru-RU" sz="1500" dirty="0"/>
              <a:t> </a:t>
            </a:r>
            <a:r>
              <a:rPr lang="ru-RU" sz="1500" dirty="0" err="1"/>
              <a:t>виїзду</a:t>
            </a:r>
            <a:r>
              <a:rPr lang="ru-RU" sz="1500" dirty="0"/>
              <a:t> в </a:t>
            </a:r>
            <a:r>
              <a:rPr lang="ru-RU" sz="1500" dirty="0" err="1"/>
              <a:t>Сполучені</a:t>
            </a:r>
            <a:r>
              <a:rPr lang="ru-RU" sz="1500" dirty="0"/>
              <a:t> </a:t>
            </a:r>
            <a:r>
              <a:rPr lang="ru-RU" sz="1500" dirty="0" err="1"/>
              <a:t>Штати</a:t>
            </a:r>
            <a:r>
              <a:rPr lang="ru-RU" sz="1500" dirty="0"/>
              <a:t> першим </a:t>
            </a:r>
            <a:r>
              <a:rPr lang="ru-RU" sz="1500" dirty="0" err="1"/>
              <a:t>провідником</a:t>
            </a:r>
            <a:r>
              <a:rPr lang="ru-RU" sz="1500" dirty="0"/>
              <a:t> </a:t>
            </a:r>
            <a:r>
              <a:rPr lang="ru-RU" sz="1500" dirty="0" err="1"/>
              <a:t>баптистів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пастор </a:t>
            </a:r>
            <a:r>
              <a:rPr lang="ru-RU" sz="1500" dirty="0" err="1"/>
              <a:t>Георгій</a:t>
            </a:r>
            <a:r>
              <a:rPr lang="ru-RU" sz="1500" dirty="0"/>
              <a:t> </a:t>
            </a:r>
            <a:r>
              <a:rPr lang="ru-RU" sz="1500" dirty="0" err="1"/>
              <a:t>Вінс</a:t>
            </a:r>
            <a:r>
              <a:rPr lang="ru-RU" sz="1500" dirty="0"/>
              <a:t>.</a:t>
            </a:r>
          </a:p>
          <a:p>
            <a:endParaRPr lang="ru-RU" sz="15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500166" y="6286520"/>
            <a:ext cx="64294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2428860" y="6286520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868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початку 1980-х </a:t>
            </a:r>
            <a:r>
              <a:rPr lang="ru-RU" sz="1600" dirty="0" err="1"/>
              <a:t>рр</a:t>
            </a:r>
            <a:r>
              <a:rPr lang="ru-RU" sz="1600" dirty="0"/>
              <a:t>.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інтелігентський</a:t>
            </a:r>
            <a:r>
              <a:rPr lang="ru-RU" sz="1600" dirty="0"/>
              <a:t> </a:t>
            </a:r>
            <a:r>
              <a:rPr lang="ru-RU" sz="1600" dirty="0" err="1"/>
              <a:t>дисидентський</a:t>
            </a:r>
            <a:r>
              <a:rPr lang="ru-RU" sz="1600" dirty="0"/>
              <a:t>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практично </a:t>
            </a:r>
            <a:r>
              <a:rPr lang="ru-RU" sz="1600" dirty="0" err="1"/>
              <a:t>розгромлено</a:t>
            </a:r>
            <a:r>
              <a:rPr lang="ru-RU" sz="1600" dirty="0"/>
              <a:t>. </a:t>
            </a:r>
            <a:r>
              <a:rPr lang="ru-RU" sz="1600" dirty="0" err="1"/>
              <a:t>Незважаючи</a:t>
            </a:r>
            <a:r>
              <a:rPr lang="ru-RU" sz="1600" dirty="0"/>
              <a:t> на всю </a:t>
            </a:r>
            <a:r>
              <a:rPr lang="ru-RU" sz="1600" dirty="0" err="1"/>
              <a:t>відвагу</a:t>
            </a:r>
            <a:r>
              <a:rPr lang="ru-RU" sz="1600" dirty="0"/>
              <a:t>, </a:t>
            </a:r>
            <a:r>
              <a:rPr lang="ru-RU" sz="1600" dirty="0" err="1"/>
              <a:t>натхненність</a:t>
            </a:r>
            <a:r>
              <a:rPr lang="ru-RU" sz="1600" dirty="0"/>
              <a:t> та </a:t>
            </a:r>
            <a:r>
              <a:rPr lang="ru-RU" sz="1600" dirty="0" err="1"/>
              <a:t>ідеалізм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на </a:t>
            </a:r>
            <a:r>
              <a:rPr lang="ru-RU" sz="1600" dirty="0" err="1"/>
              <a:t>одіозну</a:t>
            </a:r>
            <a:r>
              <a:rPr lang="ru-RU" sz="1600" dirty="0"/>
              <a:t> </a:t>
            </a:r>
            <a:r>
              <a:rPr lang="ru-RU" sz="1600" dirty="0" err="1"/>
              <a:t>поведінку</a:t>
            </a:r>
            <a:r>
              <a:rPr lang="ru-RU" sz="1600" dirty="0"/>
              <a:t> </a:t>
            </a:r>
            <a:r>
              <a:rPr lang="ru-RU" sz="1600" dirty="0" err="1"/>
              <a:t>їхніх</a:t>
            </a:r>
            <a:r>
              <a:rPr lang="ru-RU" sz="1600" dirty="0"/>
              <a:t> </a:t>
            </a:r>
            <a:r>
              <a:rPr lang="ru-RU" sz="1600" dirty="0" err="1"/>
              <a:t>гонителів</a:t>
            </a:r>
            <a:r>
              <a:rPr lang="ru-RU" sz="1600" dirty="0"/>
              <a:t>,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рух</a:t>
            </a:r>
            <a:r>
              <a:rPr lang="ru-RU" sz="1600" dirty="0"/>
              <a:t> не </a:t>
            </a:r>
            <a:r>
              <a:rPr lang="ru-RU" sz="1600" dirty="0" err="1"/>
              <a:t>набув</a:t>
            </a:r>
            <a:r>
              <a:rPr lang="ru-RU" sz="1600" dirty="0"/>
              <a:t> </a:t>
            </a:r>
            <a:r>
              <a:rPr lang="ru-RU" sz="1600" dirty="0" err="1"/>
              <a:t>широкої</a:t>
            </a:r>
            <a:r>
              <a:rPr lang="ru-RU" sz="1600" dirty="0"/>
              <a:t> </a:t>
            </a:r>
            <a:r>
              <a:rPr lang="ru-RU" sz="1600" dirty="0" err="1"/>
              <a:t>підтримки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. </a:t>
            </a:r>
            <a:r>
              <a:rPr lang="ru-RU" sz="1600" dirty="0" err="1"/>
              <a:t>Однією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причин </a:t>
            </a:r>
            <a:r>
              <a:rPr lang="ru-RU" sz="1600" dirty="0" err="1"/>
              <a:t>цього</a:t>
            </a:r>
            <a:r>
              <a:rPr lang="ru-RU" sz="1600" dirty="0"/>
              <a:t> стало те, </a:t>
            </a:r>
            <a:r>
              <a:rPr lang="ru-RU" sz="1600" dirty="0" err="1"/>
              <a:t>що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засудження</a:t>
            </a:r>
            <a:r>
              <a:rPr lang="ru-RU" sz="1600" dirty="0"/>
              <a:t> режиму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дотримуватися</a:t>
            </a:r>
            <a:r>
              <a:rPr lang="ru-RU" sz="1600" dirty="0"/>
              <a:t> </a:t>
            </a:r>
            <a:r>
              <a:rPr lang="ru-RU" sz="1600" dirty="0" err="1"/>
              <a:t>законів</a:t>
            </a:r>
            <a:r>
              <a:rPr lang="ru-RU" sz="1600" dirty="0"/>
              <a:t>, </a:t>
            </a:r>
            <a:r>
              <a:rPr lang="ru-RU" sz="1600" dirty="0" err="1"/>
              <a:t>дисиденти</a:t>
            </a:r>
            <a:r>
              <a:rPr lang="ru-RU" sz="1600" dirty="0"/>
              <a:t> не </a:t>
            </a:r>
            <a:r>
              <a:rPr lang="ru-RU" sz="1600" dirty="0" err="1"/>
              <a:t>сформулювали</a:t>
            </a:r>
            <a:r>
              <a:rPr lang="ru-RU" sz="1600" dirty="0"/>
              <a:t> </a:t>
            </a:r>
            <a:r>
              <a:rPr lang="ru-RU" sz="1600" dirty="0" err="1"/>
              <a:t>виразної</a:t>
            </a:r>
            <a:r>
              <a:rPr lang="ru-RU" sz="1600" dirty="0"/>
              <a:t> </a:t>
            </a:r>
            <a:r>
              <a:rPr lang="ru-RU" sz="1600" dirty="0" err="1"/>
              <a:t>політичної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. </a:t>
            </a:r>
            <a:r>
              <a:rPr lang="ru-RU" sz="1600" dirty="0" err="1"/>
              <a:t>Питання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вони </a:t>
            </a:r>
            <a:r>
              <a:rPr lang="ru-RU" sz="1600" dirty="0" err="1"/>
              <a:t>порушували</a:t>
            </a:r>
            <a:r>
              <a:rPr lang="ru-RU" sz="1600" dirty="0"/>
              <a:t>, не </a:t>
            </a:r>
            <a:r>
              <a:rPr lang="ru-RU" sz="1600" dirty="0" err="1"/>
              <a:t>були</a:t>
            </a:r>
            <a:r>
              <a:rPr lang="ru-RU" sz="1600" dirty="0"/>
              <a:t> проблемами </a:t>
            </a:r>
            <a:r>
              <a:rPr lang="ru-RU" sz="1600" dirty="0" err="1"/>
              <a:t>щоденного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хвилюють</a:t>
            </a:r>
            <a:r>
              <a:rPr lang="ru-RU" sz="1600" dirty="0"/>
              <a:t>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.</a:t>
            </a:r>
          </a:p>
          <a:p>
            <a:r>
              <a:rPr lang="ru-RU" sz="1600" dirty="0"/>
              <a:t>Але </a:t>
            </a:r>
            <a:r>
              <a:rPr lang="ru-RU" sz="1600" dirty="0" err="1"/>
              <a:t>вирішальною</a:t>
            </a:r>
            <a:r>
              <a:rPr lang="ru-RU" sz="1600" dirty="0"/>
              <a:t> причиною </a:t>
            </a:r>
            <a:r>
              <a:rPr lang="ru-RU" sz="1600" dirty="0" err="1"/>
              <a:t>невдачі</a:t>
            </a:r>
            <a:r>
              <a:rPr lang="ru-RU" sz="1600" dirty="0"/>
              <a:t> </a:t>
            </a:r>
            <a:r>
              <a:rPr lang="ru-RU" sz="1600" dirty="0" err="1"/>
              <a:t>дисидентського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природа </a:t>
            </a:r>
            <a:r>
              <a:rPr lang="ru-RU" sz="1600" dirty="0" err="1"/>
              <a:t>системи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протистояла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. На </a:t>
            </a:r>
            <a:r>
              <a:rPr lang="ru-RU" sz="1600" dirty="0" err="1"/>
              <a:t>дисидентів</a:t>
            </a:r>
            <a:r>
              <a:rPr lang="ru-RU" sz="1600" dirty="0"/>
              <a:t> </a:t>
            </a:r>
            <a:r>
              <a:rPr lang="ru-RU" sz="1600" dirty="0" err="1"/>
              <a:t>ополчилися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потужні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 </a:t>
            </a:r>
            <a:r>
              <a:rPr lang="ru-RU" sz="1600" dirty="0" err="1"/>
              <a:t>радянської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особливо </a:t>
            </a:r>
            <a:r>
              <a:rPr lang="ru-RU" sz="1600" dirty="0" err="1"/>
              <a:t>всемогутній</a:t>
            </a:r>
            <a:r>
              <a:rPr lang="ru-RU" sz="1600" dirty="0"/>
              <a:t> КДБ. </a:t>
            </a:r>
            <a:r>
              <a:rPr lang="ru-RU" sz="1600" dirty="0" err="1"/>
              <a:t>Володіючи</a:t>
            </a:r>
            <a:r>
              <a:rPr lang="ru-RU" sz="1600" dirty="0"/>
              <a:t> </a:t>
            </a:r>
            <a:r>
              <a:rPr lang="ru-RU" sz="1600" dirty="0" err="1"/>
              <a:t>монополією</a:t>
            </a:r>
            <a:r>
              <a:rPr lang="ru-RU" sz="1600" dirty="0"/>
              <a:t> на </a:t>
            </a:r>
            <a:r>
              <a:rPr lang="ru-RU" sz="1600" dirty="0" err="1"/>
              <a:t>засоби</a:t>
            </a:r>
            <a:r>
              <a:rPr lang="ru-RU" sz="1600" dirty="0"/>
              <a:t> </a:t>
            </a:r>
            <a:r>
              <a:rPr lang="ru-RU" sz="1600" dirty="0" err="1"/>
              <a:t>комунікації</a:t>
            </a:r>
            <a:r>
              <a:rPr lang="ru-RU" sz="1600" dirty="0"/>
              <a:t>, режим </a:t>
            </a:r>
            <a:r>
              <a:rPr lang="ru-RU" sz="1600" dirty="0" err="1"/>
              <a:t>всіляко</a:t>
            </a:r>
            <a:r>
              <a:rPr lang="ru-RU" sz="1600" dirty="0"/>
              <a:t> </a:t>
            </a:r>
            <a:r>
              <a:rPr lang="ru-RU" sz="1600" dirty="0" err="1"/>
              <a:t>перешкоджав</a:t>
            </a:r>
            <a:r>
              <a:rPr lang="ru-RU" sz="1600" dirty="0"/>
              <a:t> </a:t>
            </a:r>
            <a:r>
              <a:rPr lang="ru-RU" sz="1600" dirty="0" err="1"/>
              <a:t>поширенню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про </a:t>
            </a:r>
            <a:r>
              <a:rPr lang="ru-RU" sz="1600" dirty="0" err="1"/>
              <a:t>дисидентів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громадськості</a:t>
            </a:r>
            <a:r>
              <a:rPr lang="ru-RU" sz="1600" dirty="0"/>
              <a:t>. Коли ж </a:t>
            </a:r>
            <a:r>
              <a:rPr lang="ru-RU" sz="1600" dirty="0" err="1"/>
              <a:t>якась</a:t>
            </a:r>
            <a:r>
              <a:rPr lang="ru-RU" sz="1600" dirty="0"/>
              <a:t> </a:t>
            </a:r>
            <a:r>
              <a:rPr lang="ru-RU" sz="1600" dirty="0" err="1"/>
              <a:t>інформація</a:t>
            </a:r>
            <a:r>
              <a:rPr lang="ru-RU" sz="1600" dirty="0"/>
              <a:t> все ж </a:t>
            </a:r>
            <a:r>
              <a:rPr lang="ru-RU" sz="1600" dirty="0" err="1"/>
              <a:t>з'являлася</a:t>
            </a:r>
            <a:r>
              <a:rPr lang="ru-RU" sz="1600" dirty="0"/>
              <a:t>, то вона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спотвореною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змальовувала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 у негативному </a:t>
            </a:r>
            <a:r>
              <a:rPr lang="ru-RU" sz="1600" dirty="0" err="1"/>
              <a:t>світлі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383397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143248"/>
            <a:ext cx="4966316" cy="335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42910" y="3571876"/>
            <a:ext cx="571504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42910" y="421481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Але 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сталінських</a:t>
            </a:r>
            <a:r>
              <a:rPr lang="ru-RU" sz="1600" dirty="0"/>
              <a:t> </a:t>
            </a:r>
            <a:r>
              <a:rPr lang="ru-RU" sz="1600" dirty="0" err="1"/>
              <a:t>часів</a:t>
            </a:r>
            <a:r>
              <a:rPr lang="ru-RU" sz="1600" dirty="0"/>
              <a:t> </a:t>
            </a:r>
            <a:r>
              <a:rPr lang="ru-RU" sz="1600" dirty="0" err="1"/>
              <a:t>таємна</a:t>
            </a:r>
            <a:r>
              <a:rPr lang="ru-RU" sz="1600" dirty="0"/>
              <a:t> </a:t>
            </a:r>
            <a:r>
              <a:rPr lang="ru-RU" sz="1600" dirty="0" err="1"/>
              <a:t>поліція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не </a:t>
            </a:r>
            <a:r>
              <a:rPr lang="ru-RU" sz="1600" dirty="0" err="1"/>
              <a:t>виявляла</a:t>
            </a:r>
            <a:r>
              <a:rPr lang="ru-RU" sz="1600" dirty="0"/>
              <a:t> такого фанатизму </a:t>
            </a:r>
            <a:r>
              <a:rPr lang="ru-RU" sz="1600" dirty="0" err="1"/>
              <a:t>й</a:t>
            </a:r>
            <a:r>
              <a:rPr lang="ru-RU" sz="1600" dirty="0"/>
              <a:t> не </a:t>
            </a:r>
            <a:r>
              <a:rPr lang="ru-RU" sz="1600" dirty="0" err="1"/>
              <a:t>знищувала</a:t>
            </a:r>
            <a:r>
              <a:rPr lang="ru-RU" sz="1600" dirty="0"/>
              <a:t> </a:t>
            </a:r>
            <a:r>
              <a:rPr lang="ru-RU" sz="1600" dirty="0" err="1"/>
              <a:t>дійсних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потенційних</a:t>
            </a:r>
            <a:r>
              <a:rPr lang="ru-RU" sz="1600" dirty="0"/>
              <a:t> </a:t>
            </a:r>
            <a:r>
              <a:rPr lang="ru-RU" sz="1600" dirty="0" err="1"/>
              <a:t>супротивників</a:t>
            </a:r>
            <a:r>
              <a:rPr lang="ru-RU" sz="1600" dirty="0"/>
              <a:t>. </a:t>
            </a:r>
            <a:r>
              <a:rPr lang="ru-RU" sz="1600" dirty="0" err="1"/>
              <a:t>Тепер</a:t>
            </a:r>
            <a:r>
              <a:rPr lang="ru-RU" sz="1600" dirty="0"/>
              <a:t> вона </a:t>
            </a:r>
            <a:r>
              <a:rPr lang="ru-RU" sz="1600" dirty="0" err="1"/>
              <a:t>намагалася</a:t>
            </a:r>
            <a:r>
              <a:rPr lang="ru-RU" sz="1600" dirty="0"/>
              <a:t> </a:t>
            </a:r>
            <a:r>
              <a:rPr lang="ru-RU" sz="1600" dirty="0" err="1"/>
              <a:t>ізолювати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, </a:t>
            </a:r>
            <a:r>
              <a:rPr lang="ru-RU" sz="1600" dirty="0" err="1"/>
              <a:t>застосовуючи</a:t>
            </a:r>
            <a:r>
              <a:rPr lang="ru-RU" sz="1600" dirty="0"/>
              <a:t> до них </a:t>
            </a:r>
            <a:r>
              <a:rPr lang="ru-RU" sz="1600" dirty="0" err="1"/>
              <a:t>методи</a:t>
            </a:r>
            <a:r>
              <a:rPr lang="ru-RU" sz="1600" dirty="0"/>
              <a:t> </a:t>
            </a:r>
            <a:r>
              <a:rPr lang="ru-RU" sz="1600" dirty="0" err="1"/>
              <a:t>дедалі</a:t>
            </a:r>
            <a:r>
              <a:rPr lang="ru-RU" sz="1600" dirty="0"/>
              <a:t> </a:t>
            </a:r>
            <a:r>
              <a:rPr lang="ru-RU" sz="1600" dirty="0" err="1"/>
              <a:t>більшого</a:t>
            </a:r>
            <a:r>
              <a:rPr lang="ru-RU" sz="1600" dirty="0"/>
              <a:t> </a:t>
            </a:r>
            <a:r>
              <a:rPr lang="ru-RU" sz="1600" dirty="0" err="1"/>
              <a:t>тиску</a:t>
            </a:r>
            <a:r>
              <a:rPr lang="ru-RU" sz="1600" dirty="0"/>
              <a:t>, </a:t>
            </a:r>
            <a:r>
              <a:rPr lang="ru-RU" sz="1600" dirty="0" err="1"/>
              <a:t>змусити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покаятися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замовкнути</a:t>
            </a:r>
            <a:r>
              <a:rPr lang="ru-RU" sz="1600" dirty="0"/>
              <a:t>. Тим,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критикував</a:t>
            </a:r>
            <a:r>
              <a:rPr lang="ru-RU" sz="1600" dirty="0"/>
              <a:t> режим, </a:t>
            </a:r>
            <a:r>
              <a:rPr lang="ru-RU" sz="1600" dirty="0" err="1"/>
              <a:t>відмовляли</a:t>
            </a:r>
            <a:r>
              <a:rPr lang="ru-RU" sz="1600" dirty="0"/>
              <a:t> в </a:t>
            </a:r>
            <a:r>
              <a:rPr lang="ru-RU" sz="1600" dirty="0" err="1"/>
              <a:t>робочих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, у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їхнім</a:t>
            </a:r>
            <a:r>
              <a:rPr lang="ru-RU" sz="1600" dirty="0"/>
              <a:t> </a:t>
            </a:r>
            <a:r>
              <a:rPr lang="ru-RU" sz="1600" dirty="0" err="1"/>
              <a:t>дітям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у</a:t>
            </a:r>
            <a:r>
              <a:rPr lang="ru-RU" sz="1600" dirty="0"/>
              <a:t> </a:t>
            </a:r>
            <a:r>
              <a:rPr lang="ru-RU" sz="1600" dirty="0" err="1"/>
              <a:t>даху</a:t>
            </a:r>
            <a:r>
              <a:rPr lang="ru-RU" sz="1600" dirty="0"/>
              <a:t> над головою. </a:t>
            </a:r>
            <a:r>
              <a:rPr lang="ru-RU" sz="1600" dirty="0" err="1"/>
              <a:t>Найупертіших</a:t>
            </a:r>
            <a:r>
              <a:rPr lang="ru-RU" sz="1600" dirty="0"/>
              <a:t> </a:t>
            </a:r>
            <a:r>
              <a:rPr lang="ru-RU" sz="1600" dirty="0" err="1"/>
              <a:t>засуджували</a:t>
            </a:r>
            <a:r>
              <a:rPr lang="ru-RU" sz="1600" dirty="0"/>
              <a:t> до </a:t>
            </a:r>
            <a:r>
              <a:rPr lang="ru-RU" sz="1600" dirty="0" err="1"/>
              <a:t>тривалих</a:t>
            </a:r>
            <a:r>
              <a:rPr lang="ru-RU" sz="1600" dirty="0"/>
              <a:t> </a:t>
            </a:r>
            <a:r>
              <a:rPr lang="ru-RU" sz="1600" dirty="0" err="1"/>
              <a:t>термінів</a:t>
            </a:r>
            <a:r>
              <a:rPr lang="ru-RU" sz="1600" dirty="0"/>
              <a:t> </a:t>
            </a:r>
            <a:r>
              <a:rPr lang="ru-RU" sz="1600" dirty="0" err="1"/>
              <a:t>ув'язнення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запроторювали</a:t>
            </a:r>
            <a:r>
              <a:rPr lang="ru-RU" sz="1600" dirty="0"/>
              <a:t> </a:t>
            </a:r>
            <a:r>
              <a:rPr lang="ru-RU" sz="1600" dirty="0" err="1"/>
              <a:t>до</a:t>
            </a:r>
            <a:r>
              <a:rPr lang="ru-RU" sz="1600" dirty="0"/>
              <a:t> </a:t>
            </a:r>
            <a:r>
              <a:rPr lang="ru-RU" sz="1600" dirty="0" err="1"/>
              <a:t>психіатричних</a:t>
            </a:r>
            <a:r>
              <a:rPr lang="ru-RU" sz="1600" dirty="0"/>
              <a:t> </a:t>
            </a:r>
            <a:r>
              <a:rPr lang="ru-RU" sz="1600" dirty="0" err="1"/>
              <a:t>лікарень</a:t>
            </a:r>
            <a:r>
              <a:rPr lang="ru-RU" sz="1600" dirty="0"/>
              <a:t>, де </a:t>
            </a:r>
            <a:r>
              <a:rPr lang="ru-RU" sz="1600" dirty="0" err="1"/>
              <a:t>їм</a:t>
            </a:r>
            <a:r>
              <a:rPr lang="ru-RU" sz="1600" dirty="0"/>
              <a:t> давали </a:t>
            </a:r>
            <a:r>
              <a:rPr lang="ru-RU" sz="1600" dirty="0" err="1"/>
              <a:t>препарати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руйнують</a:t>
            </a:r>
            <a:r>
              <a:rPr lang="ru-RU" sz="1600" dirty="0"/>
              <a:t> </a:t>
            </a:r>
            <a:r>
              <a:rPr lang="ru-RU" sz="1600" dirty="0" err="1"/>
              <a:t>людську</a:t>
            </a:r>
            <a:r>
              <a:rPr lang="ru-RU" sz="1600" dirty="0"/>
              <a:t> </a:t>
            </a:r>
            <a:r>
              <a:rPr lang="ru-RU" sz="1600" dirty="0" err="1"/>
              <a:t>особистість</a:t>
            </a:r>
            <a:r>
              <a:rPr lang="ru-RU" sz="1600" dirty="0"/>
              <a:t>. </a:t>
            </a:r>
            <a:r>
              <a:rPr lang="ru-RU" sz="1600" dirty="0" err="1"/>
              <a:t>Знищуючи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, КДБ </a:t>
            </a:r>
            <a:r>
              <a:rPr lang="ru-RU" sz="1600" dirty="0" err="1"/>
              <a:t>успішно</a:t>
            </a:r>
            <a:r>
              <a:rPr lang="ru-RU" sz="1600" dirty="0"/>
              <a:t> </a:t>
            </a:r>
            <a:r>
              <a:rPr lang="ru-RU" sz="1600" dirty="0" err="1"/>
              <a:t>вдавалося</a:t>
            </a:r>
            <a:r>
              <a:rPr lang="ru-RU" sz="1600" dirty="0"/>
              <a:t> </a:t>
            </a:r>
            <a:r>
              <a:rPr lang="ru-RU" sz="1600" dirty="0" err="1"/>
              <a:t>залякати</a:t>
            </a:r>
            <a:r>
              <a:rPr lang="ru-RU" sz="1600" dirty="0"/>
              <a:t> </a:t>
            </a:r>
            <a:r>
              <a:rPr lang="ru-RU" sz="1600" dirty="0" err="1"/>
              <a:t>багатьох</a:t>
            </a:r>
            <a:r>
              <a:rPr lang="ru-RU" sz="1600" dirty="0"/>
              <a:t>.</a:t>
            </a:r>
          </a:p>
          <a:p>
            <a:r>
              <a:rPr lang="ru-RU" sz="1600" dirty="0"/>
              <a:t>У </a:t>
            </a:r>
            <a:r>
              <a:rPr lang="ru-RU" sz="1600" dirty="0" err="1"/>
              <a:t>своїй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таємна</a:t>
            </a:r>
            <a:r>
              <a:rPr lang="ru-RU" sz="1600" dirty="0"/>
              <a:t> </a:t>
            </a:r>
            <a:r>
              <a:rPr lang="ru-RU" sz="1600" dirty="0" err="1"/>
              <a:t>поліція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не такою </a:t>
            </a:r>
            <a:r>
              <a:rPr lang="ru-RU" sz="1600" dirty="0" err="1"/>
              <a:t>обмеженою</a:t>
            </a:r>
            <a:r>
              <a:rPr lang="ru-RU" sz="1600" dirty="0"/>
              <a:t>, як у </a:t>
            </a:r>
            <a:r>
              <a:rPr lang="ru-RU" sz="1600" dirty="0" err="1"/>
              <a:t>Москві</a:t>
            </a:r>
            <a:r>
              <a:rPr lang="ru-RU" sz="1600" dirty="0"/>
              <a:t>. </a:t>
            </a:r>
            <a:r>
              <a:rPr lang="ru-RU" sz="1600" dirty="0" err="1"/>
              <a:t>Ізольовані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столичних</a:t>
            </a:r>
            <a:r>
              <a:rPr lang="ru-RU" sz="1600" dirty="0"/>
              <a:t> </a:t>
            </a:r>
            <a:r>
              <a:rPr lang="ru-RU" sz="1600" dirty="0" err="1"/>
              <a:t>західних</a:t>
            </a:r>
            <a:r>
              <a:rPr lang="ru-RU" sz="1600" dirty="0"/>
              <a:t> </a:t>
            </a:r>
            <a:r>
              <a:rPr lang="ru-RU" sz="1600" dirty="0" err="1"/>
              <a:t>журналістів</a:t>
            </a:r>
            <a:r>
              <a:rPr lang="ru-RU" sz="1600" dirty="0"/>
              <a:t>,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дисиденти</a:t>
            </a:r>
            <a:r>
              <a:rPr lang="ru-RU" sz="1600" dirty="0"/>
              <a:t> не </a:t>
            </a:r>
            <a:r>
              <a:rPr lang="ru-RU" sz="1600" dirty="0" err="1"/>
              <a:t>мали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так </a:t>
            </a:r>
            <a:r>
              <a:rPr lang="ru-RU" sz="1600" dirty="0" err="1"/>
              <a:t>званої</a:t>
            </a:r>
            <a:r>
              <a:rPr lang="ru-RU" sz="1600" dirty="0"/>
              <a:t> «</a:t>
            </a:r>
            <a:r>
              <a:rPr lang="ru-RU" sz="1600" dirty="0" err="1"/>
              <a:t>парасолі</a:t>
            </a:r>
            <a:r>
              <a:rPr lang="ru-RU" sz="1600" dirty="0"/>
              <a:t> </a:t>
            </a:r>
            <a:r>
              <a:rPr lang="ru-RU" sz="1600" dirty="0" err="1"/>
              <a:t>гласності</a:t>
            </a:r>
            <a:r>
              <a:rPr lang="ru-RU" sz="1600" dirty="0"/>
              <a:t>», як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видатні</a:t>
            </a:r>
            <a:r>
              <a:rPr lang="ru-RU" sz="1600" dirty="0"/>
              <a:t> </a:t>
            </a:r>
            <a:r>
              <a:rPr lang="ru-RU" sz="1600" dirty="0" err="1"/>
              <a:t>російські</a:t>
            </a:r>
            <a:r>
              <a:rPr lang="ru-RU" sz="1600" dirty="0"/>
              <a:t> та </a:t>
            </a:r>
            <a:r>
              <a:rPr lang="ru-RU" sz="1600" dirty="0" err="1"/>
              <a:t>єврейські</a:t>
            </a:r>
            <a:r>
              <a:rPr lang="ru-RU" sz="1600" dirty="0"/>
              <a:t> </a:t>
            </a:r>
            <a:r>
              <a:rPr lang="ru-RU" sz="1600" dirty="0" err="1"/>
              <a:t>колеги</a:t>
            </a:r>
            <a:r>
              <a:rPr lang="ru-RU" sz="1600" dirty="0"/>
              <a:t>. Та </a:t>
            </a:r>
            <a:r>
              <a:rPr lang="ru-RU" sz="1600" dirty="0" err="1"/>
              <a:t>й</a:t>
            </a:r>
            <a:r>
              <a:rPr lang="ru-RU" sz="1600" dirty="0"/>
              <a:t> проблема </a:t>
            </a:r>
            <a:r>
              <a:rPr lang="ru-RU" sz="1600" dirty="0" err="1"/>
              <a:t>національних</a:t>
            </a:r>
            <a:r>
              <a:rPr lang="ru-RU" sz="1600" dirty="0"/>
              <a:t> прав </a:t>
            </a:r>
            <a:r>
              <a:rPr lang="ru-RU" sz="1600" dirty="0" err="1"/>
              <a:t>українців</a:t>
            </a:r>
            <a:r>
              <a:rPr lang="ru-RU" sz="1600" dirty="0"/>
              <a:t> не </a:t>
            </a:r>
            <a:r>
              <a:rPr lang="ru-RU" sz="1600" dirty="0" err="1"/>
              <a:t>викликала</a:t>
            </a:r>
            <a:r>
              <a:rPr lang="ru-RU" sz="1600" dirty="0"/>
              <a:t> на </a:t>
            </a:r>
            <a:r>
              <a:rPr lang="ru-RU" sz="1600" dirty="0" err="1"/>
              <a:t>Заході</a:t>
            </a:r>
            <a:r>
              <a:rPr lang="ru-RU" sz="1600" dirty="0"/>
              <a:t> великого </a:t>
            </a:r>
            <a:r>
              <a:rPr lang="ru-RU" sz="1600" dirty="0" err="1"/>
              <a:t>інтересу</a:t>
            </a:r>
            <a:r>
              <a:rPr lang="ru-RU" sz="1600" dirty="0"/>
              <a:t>. Тим часом, </a:t>
            </a:r>
            <a:r>
              <a:rPr lang="ru-RU" sz="1600" dirty="0" err="1"/>
              <a:t>побоюючись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націоналізму</a:t>
            </a:r>
            <a:r>
              <a:rPr lang="ru-RU" sz="1600" dirty="0"/>
              <a:t>, режим проводив в </a:t>
            </a:r>
            <a:r>
              <a:rPr lang="ru-RU" sz="1600" dirty="0" err="1"/>
              <a:t>Україні</a:t>
            </a:r>
            <a:r>
              <a:rPr lang="ru-RU" sz="1600" dirty="0"/>
              <a:t> особливо </a:t>
            </a:r>
            <a:r>
              <a:rPr lang="ru-RU" sz="1600" dirty="0" err="1"/>
              <a:t>жорстокі</a:t>
            </a:r>
            <a:r>
              <a:rPr lang="ru-RU" sz="1600" dirty="0"/>
              <a:t> </a:t>
            </a:r>
            <a:r>
              <a:rPr lang="ru-RU" sz="1600" dirty="0" err="1"/>
              <a:t>репресії</a:t>
            </a:r>
            <a:r>
              <a:rPr lang="ru-RU" sz="1600" dirty="0"/>
              <a:t>. Ось </a:t>
            </a:r>
            <a:r>
              <a:rPr lang="ru-RU" sz="1600" dirty="0" err="1"/>
              <a:t>чому</a:t>
            </a:r>
            <a:r>
              <a:rPr lang="ru-RU" sz="1600" dirty="0"/>
              <a:t> </a:t>
            </a:r>
            <a:r>
              <a:rPr lang="ru-RU" sz="1600" dirty="0" err="1"/>
              <a:t>київський</a:t>
            </a:r>
            <a:r>
              <a:rPr lang="ru-RU" sz="1600" dirty="0"/>
              <a:t> КДБ 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репутацію</a:t>
            </a:r>
            <a:r>
              <a:rPr lang="ru-RU" sz="1600" dirty="0"/>
              <a:t> </a:t>
            </a:r>
            <a:r>
              <a:rPr lang="ru-RU" sz="1600" dirty="0" err="1"/>
              <a:t>найбрутальнішого</a:t>
            </a:r>
            <a:r>
              <a:rPr lang="ru-RU" sz="1600" dirty="0"/>
              <a:t> в СРСР, ось </a:t>
            </a:r>
            <a:r>
              <a:rPr lang="ru-RU" sz="1600" dirty="0" err="1"/>
              <a:t>звідки</a:t>
            </a:r>
            <a:r>
              <a:rPr lang="ru-RU" sz="1600" dirty="0"/>
              <a:t> </a:t>
            </a:r>
            <a:r>
              <a:rPr lang="ru-RU" sz="1600" dirty="0" err="1"/>
              <a:t>непропорційно</a:t>
            </a:r>
            <a:r>
              <a:rPr lang="ru-RU" sz="1600" dirty="0"/>
              <a:t> </a:t>
            </a:r>
            <a:r>
              <a:rPr lang="ru-RU" sz="1600" dirty="0" err="1"/>
              <a:t>велике</a:t>
            </a:r>
            <a:r>
              <a:rPr lang="ru-RU" sz="1600" dirty="0"/>
              <a:t> число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репресованих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383397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500438"/>
            <a:ext cx="3929090" cy="310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00100" y="4143380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1000100" y="4786322"/>
            <a:ext cx="571504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011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Рух опору в </a:t>
            </a:r>
            <a:r>
              <a:rPr lang="ru-RU" sz="1600" i="1" dirty="0" err="1"/>
              <a:t>Україні</a:t>
            </a:r>
            <a:r>
              <a:rPr lang="ru-RU" sz="1600" i="1" dirty="0"/>
              <a:t> </a:t>
            </a:r>
            <a:r>
              <a:rPr lang="ru-RU" sz="1600" i="1" dirty="0" err="1"/>
              <a:t>здобув</a:t>
            </a:r>
            <a:r>
              <a:rPr lang="ru-RU" sz="1600" i="1" dirty="0"/>
              <a:t> широкий </a:t>
            </a:r>
            <a:r>
              <a:rPr lang="ru-RU" sz="1600" i="1" dirty="0" err="1"/>
              <a:t>розголос</a:t>
            </a:r>
            <a:r>
              <a:rPr lang="ru-RU" sz="1600" i="1" dirty="0"/>
              <a:t> у СРСР та за кордоном. </a:t>
            </a:r>
            <a:r>
              <a:rPr lang="ru-RU" sz="1600" i="1" dirty="0" err="1"/>
              <a:t>Важливіші</a:t>
            </a:r>
            <a:r>
              <a:rPr lang="ru-RU" sz="1600" i="1" dirty="0"/>
              <a:t> </a:t>
            </a:r>
            <a:r>
              <a:rPr lang="ru-RU" sz="1600" i="1" dirty="0" err="1"/>
              <a:t>його</a:t>
            </a:r>
            <a:r>
              <a:rPr lang="ru-RU" sz="1600" i="1" dirty="0"/>
              <a:t> </a:t>
            </a:r>
            <a:r>
              <a:rPr lang="ru-RU" sz="1600" i="1" dirty="0" err="1"/>
              <a:t>публікації</a:t>
            </a:r>
            <a:r>
              <a:rPr lang="ru-RU" sz="1600" i="1" dirty="0"/>
              <a:t> </a:t>
            </a:r>
            <a:r>
              <a:rPr lang="ru-RU" sz="1600" i="1" dirty="0" err="1"/>
              <a:t>дісталися</a:t>
            </a:r>
            <a:r>
              <a:rPr lang="ru-RU" sz="1600" i="1" dirty="0"/>
              <a:t> за кордон </a:t>
            </a:r>
            <a:r>
              <a:rPr lang="ru-RU" sz="1600" i="1" dirty="0" err="1"/>
              <a:t>і</a:t>
            </a:r>
            <a:r>
              <a:rPr lang="ru-RU" sz="1600" i="1" dirty="0"/>
              <a:t> </a:t>
            </a:r>
            <a:r>
              <a:rPr lang="ru-RU" sz="1600" i="1" dirty="0" err="1"/>
              <a:t>були</a:t>
            </a:r>
            <a:r>
              <a:rPr lang="ru-RU" sz="1600" i="1" dirty="0"/>
              <a:t> </a:t>
            </a:r>
            <a:r>
              <a:rPr lang="ru-RU" sz="1600" i="1" dirty="0" err="1"/>
              <a:t>перекладені</a:t>
            </a:r>
            <a:r>
              <a:rPr lang="ru-RU" sz="1600" i="1" dirty="0"/>
              <a:t> на </a:t>
            </a:r>
            <a:r>
              <a:rPr lang="ru-RU" sz="1600" i="1" dirty="0" err="1"/>
              <a:t>чужі</a:t>
            </a:r>
            <a:r>
              <a:rPr lang="ru-RU" sz="1600" i="1" dirty="0"/>
              <a:t> </a:t>
            </a:r>
            <a:r>
              <a:rPr lang="ru-RU" sz="1600" i="1" dirty="0" err="1"/>
              <a:t>мови</a:t>
            </a:r>
            <a:r>
              <a:rPr lang="ru-RU" sz="1600" i="1" dirty="0"/>
              <a:t>. </a:t>
            </a:r>
            <a:r>
              <a:rPr lang="ru-RU" sz="1600" i="1" dirty="0" err="1"/>
              <a:t>Гуманні</a:t>
            </a:r>
            <a:r>
              <a:rPr lang="ru-RU" sz="1600" i="1" dirty="0"/>
              <a:t> </a:t>
            </a:r>
            <a:r>
              <a:rPr lang="ru-RU" sz="1600" i="1" dirty="0" err="1"/>
              <a:t>політичні</a:t>
            </a:r>
            <a:r>
              <a:rPr lang="ru-RU" sz="1600" i="1" dirty="0"/>
              <a:t> </a:t>
            </a:r>
            <a:r>
              <a:rPr lang="ru-RU" sz="1600" i="1" dirty="0" err="1"/>
              <a:t>позиції</a:t>
            </a:r>
            <a:r>
              <a:rPr lang="ru-RU" sz="1600" i="1" dirty="0"/>
              <a:t> </a:t>
            </a:r>
            <a:r>
              <a:rPr lang="ru-RU" sz="1600" i="1" dirty="0" err="1"/>
              <a:t>руху</a:t>
            </a:r>
            <a:r>
              <a:rPr lang="ru-RU" sz="1600" i="1" dirty="0"/>
              <a:t> </a:t>
            </a:r>
            <a:r>
              <a:rPr lang="ru-RU" sz="1600" i="1" dirty="0" err="1"/>
              <a:t>здобули</a:t>
            </a:r>
            <a:r>
              <a:rPr lang="ru-RU" sz="1600" i="1" dirty="0"/>
              <a:t> </a:t>
            </a:r>
            <a:r>
              <a:rPr lang="ru-RU" sz="1600" i="1" dirty="0" err="1"/>
              <a:t>йому</a:t>
            </a:r>
            <a:r>
              <a:rPr lang="ru-RU" sz="1600" i="1" dirty="0"/>
              <a:t> </a:t>
            </a:r>
            <a:r>
              <a:rPr lang="ru-RU" sz="1600" i="1" dirty="0" err="1"/>
              <a:t>прихильне</a:t>
            </a:r>
            <a:r>
              <a:rPr lang="ru-RU" sz="1600" i="1" dirty="0"/>
              <a:t> </a:t>
            </a:r>
            <a:r>
              <a:rPr lang="ru-RU" sz="1600" i="1" dirty="0" err="1"/>
              <a:t>наставлення</a:t>
            </a:r>
            <a:r>
              <a:rPr lang="ru-RU" sz="1600" i="1" dirty="0"/>
              <a:t> </a:t>
            </a:r>
            <a:r>
              <a:rPr lang="ru-RU" sz="1600" i="1" dirty="0" err="1"/>
              <a:t>поступових</a:t>
            </a:r>
            <a:r>
              <a:rPr lang="ru-RU" sz="1600" i="1" dirty="0"/>
              <a:t> </a:t>
            </a:r>
            <a:r>
              <a:rPr lang="ru-RU" sz="1600" i="1" dirty="0" err="1"/>
              <a:t>кіл</a:t>
            </a:r>
            <a:r>
              <a:rPr lang="ru-RU" sz="1600" i="1" dirty="0"/>
              <a:t> </a:t>
            </a:r>
            <a:r>
              <a:rPr lang="ru-RU" sz="1600" i="1" dirty="0" err="1"/>
              <a:t>світу</a:t>
            </a:r>
            <a:r>
              <a:rPr lang="ru-RU" sz="1600" i="1" dirty="0"/>
              <a:t>. В </a:t>
            </a:r>
            <a:r>
              <a:rPr lang="ru-RU" sz="1600" i="1" dirty="0" err="1"/>
              <a:t>обороні</a:t>
            </a:r>
            <a:r>
              <a:rPr lang="ru-RU" sz="1600" i="1" dirty="0"/>
              <a:t> </a:t>
            </a:r>
            <a:r>
              <a:rPr lang="ru-RU" sz="1600" i="1" dirty="0" err="1"/>
              <a:t>ув'язнених</a:t>
            </a:r>
            <a:r>
              <a:rPr lang="ru-RU" sz="1600" i="1" dirty="0"/>
              <a:t> </a:t>
            </a:r>
            <a:r>
              <a:rPr lang="ru-RU" sz="1600" i="1" dirty="0" err="1"/>
              <a:t>учасників</a:t>
            </a:r>
            <a:r>
              <a:rPr lang="ru-RU" sz="1600" i="1" dirty="0"/>
              <a:t> </a:t>
            </a:r>
            <a:r>
              <a:rPr lang="ru-RU" sz="1600" i="1" dirty="0" err="1"/>
              <a:t>українського</a:t>
            </a:r>
            <a:r>
              <a:rPr lang="ru-RU" sz="1600" i="1" dirty="0"/>
              <a:t> </a:t>
            </a:r>
            <a:r>
              <a:rPr lang="ru-RU" sz="1600" i="1" dirty="0" err="1"/>
              <a:t>руху</a:t>
            </a:r>
            <a:r>
              <a:rPr lang="ru-RU" sz="1600" i="1" dirty="0"/>
              <a:t> опору </a:t>
            </a:r>
            <a:r>
              <a:rPr lang="ru-RU" sz="1600" i="1" dirty="0" err="1"/>
              <a:t>виступили</a:t>
            </a:r>
            <a:r>
              <a:rPr lang="ru-RU" sz="1600" i="1" dirty="0"/>
              <a:t> </a:t>
            </a:r>
            <a:r>
              <a:rPr lang="ru-RU" sz="1600" i="1" dirty="0" err="1"/>
              <a:t>серед</a:t>
            </a:r>
            <a:r>
              <a:rPr lang="ru-RU" sz="1600" i="1" dirty="0"/>
              <a:t> </a:t>
            </a:r>
            <a:r>
              <a:rPr lang="ru-RU" sz="1600" i="1" dirty="0" err="1"/>
              <a:t>іншого</a:t>
            </a:r>
            <a:r>
              <a:rPr lang="ru-RU" sz="1600" i="1" dirty="0"/>
              <a:t> в СРСР — </a:t>
            </a:r>
            <a:r>
              <a:rPr lang="ru-RU" sz="1600" i="1" dirty="0" err="1"/>
              <a:t>академік</a:t>
            </a:r>
            <a:r>
              <a:rPr lang="ru-RU" sz="1600" i="1" dirty="0"/>
              <a:t> А. Сахаров, П. </a:t>
            </a:r>
            <a:r>
              <a:rPr lang="ru-RU" sz="1600" i="1" dirty="0" err="1"/>
              <a:t>Літвінов</a:t>
            </a:r>
            <a:r>
              <a:rPr lang="ru-RU" sz="1600" i="1" dirty="0"/>
              <a:t>, О. </a:t>
            </a:r>
            <a:r>
              <a:rPr lang="ru-RU" sz="1600" i="1" dirty="0" err="1"/>
              <a:t>Єсенін-Вольпін</a:t>
            </a:r>
            <a:r>
              <a:rPr lang="ru-RU" sz="1600" i="1" dirty="0"/>
              <a:t>, В. Некрасов; у </a:t>
            </a:r>
            <a:r>
              <a:rPr lang="ru-RU" sz="1600" i="1" dirty="0" err="1"/>
              <a:t>західному</a:t>
            </a:r>
            <a:r>
              <a:rPr lang="ru-RU" sz="1600" i="1" dirty="0"/>
              <a:t> </a:t>
            </a:r>
            <a:r>
              <a:rPr lang="ru-RU" sz="1600" i="1" dirty="0" err="1"/>
              <a:t>світі</a:t>
            </a:r>
            <a:r>
              <a:rPr lang="ru-RU" sz="1600" i="1" dirty="0"/>
              <a:t> — </a:t>
            </a:r>
            <a:r>
              <a:rPr lang="ru-RU" sz="1600" i="1" dirty="0" err="1"/>
              <a:t>діячі</a:t>
            </a:r>
            <a:r>
              <a:rPr lang="ru-RU" sz="1600" i="1" dirty="0"/>
              <a:t> </a:t>
            </a:r>
            <a:r>
              <a:rPr lang="ru-RU" sz="1600" i="1" dirty="0" err="1"/>
              <a:t>культури</a:t>
            </a:r>
            <a:r>
              <a:rPr lang="ru-RU" sz="1600" i="1" dirty="0"/>
              <a:t>, науки, </a:t>
            </a:r>
            <a:r>
              <a:rPr lang="ru-RU" sz="1600" i="1" dirty="0" err="1"/>
              <a:t>видатні</a:t>
            </a:r>
            <a:r>
              <a:rPr lang="ru-RU" sz="1600" i="1" dirty="0"/>
              <a:t> </a:t>
            </a:r>
            <a:r>
              <a:rPr lang="ru-RU" sz="1600" i="1" dirty="0" err="1"/>
              <a:t>письменники</a:t>
            </a:r>
            <a:r>
              <a:rPr lang="ru-RU" sz="1600" i="1" dirty="0"/>
              <a:t>, </a:t>
            </a:r>
            <a:r>
              <a:rPr lang="ru-RU" sz="1600" i="1" dirty="0" err="1"/>
              <a:t>між</a:t>
            </a:r>
            <a:r>
              <a:rPr lang="ru-RU" sz="1600" i="1" dirty="0"/>
              <a:t> ними </a:t>
            </a:r>
            <a:r>
              <a:rPr lang="ru-RU" sz="1600" i="1" dirty="0" err="1"/>
              <a:t>також</a:t>
            </a:r>
            <a:r>
              <a:rPr lang="ru-RU" sz="1600" i="1" dirty="0"/>
              <a:t> </a:t>
            </a:r>
            <a:r>
              <a:rPr lang="ru-RU" sz="1600" i="1" dirty="0" err="1"/>
              <a:t>деякі</a:t>
            </a:r>
            <a:r>
              <a:rPr lang="ru-RU" sz="1600" i="1" dirty="0"/>
              <a:t> особи, </a:t>
            </a:r>
            <a:r>
              <a:rPr lang="ru-RU" sz="1600" i="1" dirty="0" err="1"/>
              <a:t>відзначені</a:t>
            </a:r>
            <a:r>
              <a:rPr lang="ru-RU" sz="1600" i="1" dirty="0"/>
              <a:t> </a:t>
            </a:r>
            <a:r>
              <a:rPr lang="ru-RU" sz="1600" i="1" dirty="0" err="1"/>
              <a:t>Нобелівськими</a:t>
            </a:r>
            <a:r>
              <a:rPr lang="ru-RU" sz="1600" i="1" dirty="0"/>
              <a:t> </a:t>
            </a:r>
            <a:r>
              <a:rPr lang="ru-RU" sz="1600" i="1" dirty="0" err="1"/>
              <a:t>преміями</a:t>
            </a:r>
            <a:r>
              <a:rPr lang="ru-RU" sz="1600" i="1" dirty="0"/>
              <a:t> (</a:t>
            </a:r>
            <a:r>
              <a:rPr lang="ru-RU" sz="1600" i="1" dirty="0" err="1"/>
              <a:t>Гайнріх</a:t>
            </a:r>
            <a:r>
              <a:rPr lang="ru-RU" sz="1600" i="1" dirty="0"/>
              <a:t> Бель, Сальвадор </a:t>
            </a:r>
            <a:r>
              <a:rPr lang="ru-RU" sz="1600" i="1" dirty="0" err="1"/>
              <a:t>Лурія</a:t>
            </a:r>
            <a:r>
              <a:rPr lang="ru-RU" sz="1600" i="1" dirty="0"/>
              <a:t>, </a:t>
            </a:r>
            <a:r>
              <a:rPr lang="ru-RU" sz="1600" i="1" dirty="0" err="1"/>
              <a:t>Ґунар</a:t>
            </a:r>
            <a:r>
              <a:rPr lang="ru-RU" sz="1600" i="1" dirty="0"/>
              <a:t> </a:t>
            </a:r>
            <a:r>
              <a:rPr lang="ru-RU" sz="1600" i="1" dirty="0" err="1"/>
              <a:t>Мірдал</a:t>
            </a:r>
            <a:r>
              <a:rPr lang="ru-RU" sz="1600" i="1" dirty="0"/>
              <a:t>, </a:t>
            </a:r>
            <a:r>
              <a:rPr lang="ru-RU" sz="1600" i="1" dirty="0" err="1"/>
              <a:t>Ґюнтер</a:t>
            </a:r>
            <a:r>
              <a:rPr lang="ru-RU" sz="1600" i="1" dirty="0"/>
              <a:t> </a:t>
            </a:r>
            <a:r>
              <a:rPr lang="ru-RU" sz="1600" i="1" dirty="0" err="1"/>
              <a:t>Ґрас</a:t>
            </a:r>
            <a:r>
              <a:rPr lang="ru-RU" sz="1600" i="1" dirty="0"/>
              <a:t>, </a:t>
            </a:r>
            <a:r>
              <a:rPr lang="ru-RU" sz="1600" i="1" dirty="0" err="1"/>
              <a:t>Норман</a:t>
            </a:r>
            <a:r>
              <a:rPr lang="ru-RU" sz="1600" i="1" dirty="0"/>
              <a:t> </a:t>
            </a:r>
            <a:r>
              <a:rPr lang="ru-RU" sz="1600" i="1" dirty="0" err="1"/>
              <a:t>Мейлер</a:t>
            </a:r>
            <a:r>
              <a:rPr lang="ru-RU" sz="1600" i="1" dirty="0"/>
              <a:t>, </a:t>
            </a:r>
            <a:r>
              <a:rPr lang="ru-RU" sz="1600" i="1" dirty="0" err="1"/>
              <a:t>Еріх</a:t>
            </a:r>
            <a:r>
              <a:rPr lang="ru-RU" sz="1600" i="1" dirty="0"/>
              <a:t> </a:t>
            </a:r>
            <a:r>
              <a:rPr lang="ru-RU" sz="1600" i="1" dirty="0" err="1"/>
              <a:t>Фром</a:t>
            </a:r>
            <a:r>
              <a:rPr lang="ru-RU" sz="1600" i="1" dirty="0"/>
              <a:t>, </a:t>
            </a:r>
            <a:r>
              <a:rPr lang="ru-RU" sz="1600" i="1" dirty="0" err="1"/>
              <a:t>Ернест</a:t>
            </a:r>
            <a:r>
              <a:rPr lang="ru-RU" sz="1600" i="1" dirty="0"/>
              <a:t> </a:t>
            </a:r>
            <a:r>
              <a:rPr lang="ru-RU" sz="1600" i="1" dirty="0" err="1"/>
              <a:t>Мандель</a:t>
            </a:r>
            <a:r>
              <a:rPr lang="ru-RU" sz="1600" i="1" dirty="0"/>
              <a:t>, Наум </a:t>
            </a:r>
            <a:r>
              <a:rPr lang="ru-RU" sz="1600" i="1" dirty="0" err="1"/>
              <a:t>Чомський</a:t>
            </a:r>
            <a:r>
              <a:rPr lang="ru-RU" sz="1600" i="1" dirty="0"/>
              <a:t>, </a:t>
            </a:r>
            <a:r>
              <a:rPr lang="ru-RU" sz="1600" i="1" dirty="0" err="1"/>
              <a:t>Ленард</a:t>
            </a:r>
            <a:r>
              <a:rPr lang="ru-RU" sz="1600" i="1" dirty="0"/>
              <a:t> </a:t>
            </a:r>
            <a:r>
              <a:rPr lang="ru-RU" sz="1600" i="1" dirty="0" err="1"/>
              <a:t>Бернстін</a:t>
            </a:r>
            <a:r>
              <a:rPr lang="ru-RU" sz="1600" i="1" dirty="0"/>
              <a:t>, Артур </a:t>
            </a:r>
            <a:r>
              <a:rPr lang="ru-RU" sz="1600" i="1" dirty="0" err="1"/>
              <a:t>Шлесінджер</a:t>
            </a:r>
            <a:r>
              <a:rPr lang="ru-RU" sz="1600" i="1" dirty="0"/>
              <a:t> та </a:t>
            </a:r>
            <a:r>
              <a:rPr lang="ru-RU" sz="1600" i="1" dirty="0" err="1"/>
              <a:t>ін</a:t>
            </a:r>
            <a:r>
              <a:rPr lang="ru-RU" sz="1600" i="1" dirty="0"/>
              <a:t>.).</a:t>
            </a:r>
          </a:p>
          <a:p>
            <a:r>
              <a:rPr lang="ru-RU" sz="1600" i="1" dirty="0" err="1"/>
              <a:t>Дисиденти</a:t>
            </a:r>
            <a:r>
              <a:rPr lang="ru-RU" sz="1600" i="1" dirty="0"/>
              <a:t> </a:t>
            </a:r>
            <a:r>
              <a:rPr lang="ru-RU" sz="1600" i="1" dirty="0" err="1"/>
              <a:t>зайняли</a:t>
            </a:r>
            <a:r>
              <a:rPr lang="ru-RU" sz="1600" i="1" dirty="0"/>
              <a:t> </a:t>
            </a:r>
            <a:r>
              <a:rPr lang="ru-RU" sz="1600" i="1" dirty="0" err="1"/>
              <a:t>помітне</a:t>
            </a:r>
            <a:r>
              <a:rPr lang="ru-RU" sz="1600" i="1" dirty="0"/>
              <a:t> </a:t>
            </a:r>
            <a:r>
              <a:rPr lang="ru-RU" sz="1600" i="1" dirty="0" err="1"/>
              <a:t>місце</a:t>
            </a:r>
            <a:r>
              <a:rPr lang="ru-RU" sz="1600" i="1" dirty="0"/>
              <a:t> у </a:t>
            </a:r>
            <a:r>
              <a:rPr lang="ru-RU" sz="1600" i="1" dirty="0" err="1"/>
              <a:t>світогляді</a:t>
            </a:r>
            <a:r>
              <a:rPr lang="ru-RU" sz="1600" i="1" dirty="0"/>
              <a:t> </a:t>
            </a:r>
            <a:r>
              <a:rPr lang="ru-RU" sz="1600" i="1" dirty="0" err="1"/>
              <a:t>населення</a:t>
            </a:r>
            <a:r>
              <a:rPr lang="ru-RU" sz="1600" i="1" dirty="0"/>
              <a:t>. </a:t>
            </a:r>
            <a:r>
              <a:rPr lang="ru-RU" sz="1600" i="1" dirty="0" err="1"/>
              <a:t>Завдяки</a:t>
            </a:r>
            <a:r>
              <a:rPr lang="ru-RU" sz="1600" i="1" dirty="0"/>
              <a:t> </a:t>
            </a:r>
            <a:r>
              <a:rPr lang="ru-RU" sz="1600" i="1" dirty="0" err="1"/>
              <a:t>їх</a:t>
            </a:r>
            <a:r>
              <a:rPr lang="ru-RU" sz="1600" i="1" dirty="0"/>
              <a:t> </a:t>
            </a:r>
            <a:r>
              <a:rPr lang="ru-RU" sz="1600" i="1" dirty="0" err="1"/>
              <a:t>самовідданій</a:t>
            </a:r>
            <a:r>
              <a:rPr lang="ru-RU" sz="1600" i="1" dirty="0"/>
              <a:t> </a:t>
            </a:r>
            <a:r>
              <a:rPr lang="ru-RU" sz="1600" i="1" dirty="0" err="1"/>
              <a:t>боротьбі</a:t>
            </a:r>
            <a:r>
              <a:rPr lang="ru-RU" sz="1600" i="1" dirty="0"/>
              <a:t> у </a:t>
            </a:r>
            <a:r>
              <a:rPr lang="ru-RU" sz="1600" i="1" dirty="0" err="1"/>
              <a:t>громадський</a:t>
            </a:r>
            <a:r>
              <a:rPr lang="ru-RU" sz="1600" i="1" dirty="0"/>
              <a:t> </a:t>
            </a:r>
            <a:r>
              <a:rPr lang="ru-RU" sz="1600" i="1" dirty="0" err="1"/>
              <a:t>свідомості</a:t>
            </a:r>
            <a:r>
              <a:rPr lang="ru-RU" sz="1600" i="1" dirty="0"/>
              <a:t> </a:t>
            </a:r>
            <a:r>
              <a:rPr lang="ru-RU" sz="1600" i="1" dirty="0" err="1"/>
              <a:t>поступово</a:t>
            </a:r>
            <a:r>
              <a:rPr lang="ru-RU" sz="1600" i="1" dirty="0"/>
              <a:t> </a:t>
            </a:r>
            <a:r>
              <a:rPr lang="ru-RU" sz="1600" i="1" dirty="0" err="1"/>
              <a:t>стверджувалася</a:t>
            </a:r>
            <a:r>
              <a:rPr lang="ru-RU" sz="1600" i="1" dirty="0"/>
              <a:t> думка,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український</a:t>
            </a:r>
            <a:r>
              <a:rPr lang="ru-RU" sz="1600" i="1" dirty="0"/>
              <a:t> народ </a:t>
            </a:r>
            <a:r>
              <a:rPr lang="ru-RU" sz="1600" i="1" dirty="0" err="1"/>
              <a:t>є</a:t>
            </a:r>
            <a:r>
              <a:rPr lang="ru-RU" sz="1600" i="1" dirty="0"/>
              <a:t> не просто придатком до «великого брата»,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можливе</a:t>
            </a:r>
            <a:r>
              <a:rPr lang="ru-RU" sz="1600" i="1" dirty="0"/>
              <a:t> </a:t>
            </a:r>
            <a:r>
              <a:rPr lang="ru-RU" sz="1600" i="1" dirty="0" err="1"/>
              <a:t>створення</a:t>
            </a:r>
            <a:r>
              <a:rPr lang="ru-RU" sz="1600" i="1" dirty="0"/>
              <a:t> </a:t>
            </a:r>
            <a:r>
              <a:rPr lang="ru-RU" sz="1600" i="1" dirty="0" err="1"/>
              <a:t>незалежної</a:t>
            </a:r>
            <a:r>
              <a:rPr lang="ru-RU" sz="1600" i="1" dirty="0"/>
              <a:t> </a:t>
            </a:r>
            <a:r>
              <a:rPr lang="ru-RU" sz="1600" i="1" dirty="0" err="1"/>
              <a:t>держави</a:t>
            </a:r>
            <a:r>
              <a:rPr lang="ru-RU" sz="1600" i="1" dirty="0"/>
              <a:t>. З </a:t>
            </a:r>
            <a:r>
              <a:rPr lang="ru-RU" sz="1600" i="1" dirty="0" err="1"/>
              <a:t>середовища</a:t>
            </a:r>
            <a:r>
              <a:rPr lang="ru-RU" sz="1600" i="1" dirty="0"/>
              <a:t> </a:t>
            </a:r>
            <a:r>
              <a:rPr lang="ru-RU" sz="1600" i="1" dirty="0" err="1"/>
              <a:t>дисидентів</a:t>
            </a:r>
            <a:r>
              <a:rPr lang="ru-RU" sz="1600" i="1" dirty="0"/>
              <a:t> </a:t>
            </a:r>
            <a:r>
              <a:rPr lang="ru-RU" sz="1600" i="1" dirty="0" err="1"/>
              <a:t>вийшло</a:t>
            </a:r>
            <a:r>
              <a:rPr lang="ru-RU" sz="1600" i="1" dirty="0"/>
              <a:t>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видатних</a:t>
            </a:r>
            <a:r>
              <a:rPr lang="ru-RU" sz="1600" i="1" dirty="0"/>
              <a:t> </a:t>
            </a:r>
            <a:r>
              <a:rPr lang="ru-RU" sz="1600" i="1" dirty="0" err="1"/>
              <a:t>політиків</a:t>
            </a:r>
            <a:r>
              <a:rPr lang="ru-RU" sz="1600" i="1" dirty="0"/>
              <a:t> </a:t>
            </a:r>
            <a:r>
              <a:rPr lang="ru-RU" sz="1600" i="1" dirty="0" err="1"/>
              <a:t>часуперебудови</a:t>
            </a:r>
            <a:r>
              <a:rPr lang="ru-RU" sz="1600" i="1" dirty="0"/>
              <a:t>, </a:t>
            </a:r>
            <a:r>
              <a:rPr lang="ru-RU" sz="1600" i="1" dirty="0" err="1"/>
              <a:t>серед</a:t>
            </a:r>
            <a:r>
              <a:rPr lang="ru-RU" sz="1600" i="1" dirty="0"/>
              <a:t> </a:t>
            </a:r>
            <a:r>
              <a:rPr lang="ru-RU" sz="1600" i="1" dirty="0" err="1"/>
              <a:t>яких</a:t>
            </a:r>
            <a:r>
              <a:rPr lang="ru-RU" sz="1600" i="1" dirty="0"/>
              <a:t> </a:t>
            </a:r>
            <a:r>
              <a:rPr lang="ru-RU" sz="1600" i="1" dirty="0" err="1"/>
              <a:t>учасник</a:t>
            </a:r>
            <a:r>
              <a:rPr lang="ru-RU" sz="1600" i="1" dirty="0"/>
              <a:t> Народного </a:t>
            </a:r>
            <a:r>
              <a:rPr lang="ru-RU" sz="1600" i="1" dirty="0" err="1"/>
              <a:t>Руху</a:t>
            </a:r>
            <a:r>
              <a:rPr lang="ru-RU" sz="1600" i="1" dirty="0"/>
              <a:t> </a:t>
            </a:r>
            <a:r>
              <a:rPr lang="ru-RU" sz="1600" i="1" dirty="0" err="1"/>
              <a:t>України</a:t>
            </a:r>
            <a:r>
              <a:rPr lang="ru-RU" sz="1600" i="1" dirty="0"/>
              <a:t> </a:t>
            </a:r>
            <a:r>
              <a:rPr lang="ru-RU" sz="1600" i="1" dirty="0" err="1"/>
              <a:t>В'ячеслав</a:t>
            </a:r>
            <a:r>
              <a:rPr lang="ru-RU" sz="1600" i="1" dirty="0"/>
              <a:t> </a:t>
            </a:r>
            <a:r>
              <a:rPr lang="ru-RU" sz="1600" i="1" dirty="0" err="1"/>
              <a:t>Чорновіл</a:t>
            </a:r>
            <a:r>
              <a:rPr lang="ru-RU" sz="1600" i="1" dirty="0"/>
              <a:t>.</a:t>
            </a:r>
          </a:p>
          <a:p>
            <a:r>
              <a:rPr lang="ru-RU" sz="1600" i="1" dirty="0" err="1"/>
              <a:t>Досяг</a:t>
            </a:r>
            <a:r>
              <a:rPr lang="ru-RU" sz="1600" i="1" dirty="0"/>
              <a:t> </a:t>
            </a:r>
            <a:r>
              <a:rPr lang="ru-RU" sz="1600" i="1" dirty="0" err="1"/>
              <a:t>успіху</a:t>
            </a:r>
            <a:r>
              <a:rPr lang="ru-RU" sz="1600" i="1" dirty="0"/>
              <a:t> </a:t>
            </a:r>
            <a:r>
              <a:rPr lang="ru-RU" sz="1600" i="1" dirty="0" err="1"/>
              <a:t>рух</a:t>
            </a:r>
            <a:r>
              <a:rPr lang="ru-RU" sz="1600" i="1" dirty="0"/>
              <a:t> за </a:t>
            </a:r>
            <a:r>
              <a:rPr lang="ru-RU" sz="1600" i="1" dirty="0" err="1"/>
              <a:t>визнання</a:t>
            </a:r>
            <a:r>
              <a:rPr lang="ru-RU" sz="1600" i="1" dirty="0"/>
              <a:t> УГКЦ, </a:t>
            </a:r>
            <a:r>
              <a:rPr lang="ru-RU" sz="1600" i="1" dirty="0" err="1"/>
              <a:t>розпочатий</a:t>
            </a:r>
            <a:r>
              <a:rPr lang="ru-RU" sz="1600" i="1" dirty="0"/>
              <a:t> в </a:t>
            </a:r>
            <a:r>
              <a:rPr lang="ru-RU" sz="1600" i="1" dirty="0" err="1"/>
              <a:t>середині</a:t>
            </a:r>
            <a:r>
              <a:rPr lang="ru-RU" sz="1600" i="1" dirty="0"/>
              <a:t> 1980-х </a:t>
            </a:r>
            <a:r>
              <a:rPr lang="ru-RU" sz="1600" i="1" dirty="0" err="1"/>
              <a:t>років</a:t>
            </a:r>
            <a:r>
              <a:rPr lang="ru-RU" sz="1600" i="1" dirty="0"/>
              <a:t> митрополитом </a:t>
            </a:r>
            <a:r>
              <a:rPr lang="ru-RU" sz="1600" i="1" dirty="0" err="1"/>
              <a:t>Стернюком</a:t>
            </a:r>
            <a:r>
              <a:rPr lang="ru-RU" sz="1600" i="1" dirty="0"/>
              <a:t> та </a:t>
            </a:r>
            <a:r>
              <a:rPr lang="ru-RU" sz="1600" i="1" dirty="0" err="1"/>
              <a:t>підпільною</a:t>
            </a:r>
            <a:r>
              <a:rPr lang="ru-RU" sz="1600" i="1" dirty="0"/>
              <a:t> </a:t>
            </a:r>
            <a:r>
              <a:rPr lang="ru-RU" sz="1600" i="1" dirty="0" err="1"/>
              <a:t>ієрархією</a:t>
            </a:r>
            <a:r>
              <a:rPr lang="ru-RU" sz="1600" i="1" dirty="0"/>
              <a:t>. </a:t>
            </a:r>
            <a:r>
              <a:rPr lang="ru-RU" sz="1600" i="1" dirty="0" err="1"/>
              <a:t>Переломними</a:t>
            </a:r>
            <a:r>
              <a:rPr lang="ru-RU" sz="1600" i="1" dirty="0"/>
              <a:t> </a:t>
            </a:r>
            <a:r>
              <a:rPr lang="ru-RU" sz="1600" i="1" dirty="0" err="1"/>
              <a:t>подіями</a:t>
            </a:r>
            <a:r>
              <a:rPr lang="ru-RU" sz="1600" i="1" dirty="0"/>
              <a:t> </a:t>
            </a:r>
            <a:r>
              <a:rPr lang="ru-RU" sz="1600" i="1" dirty="0" err="1"/>
              <a:t>були</a:t>
            </a:r>
            <a:r>
              <a:rPr lang="ru-RU" sz="1600" i="1" dirty="0"/>
              <a:t> </a:t>
            </a:r>
            <a:r>
              <a:rPr lang="ru-RU" sz="1600" i="1" dirty="0" err="1"/>
              <a:t>багатотисячний</a:t>
            </a:r>
            <a:r>
              <a:rPr lang="ru-RU" sz="1600" i="1" dirty="0"/>
              <a:t> </a:t>
            </a:r>
            <a:r>
              <a:rPr lang="ru-RU" sz="1600" i="1" dirty="0" err="1"/>
              <a:t>молитовний</a:t>
            </a:r>
            <a:r>
              <a:rPr lang="ru-RU" sz="1600" i="1" dirty="0"/>
              <a:t> </a:t>
            </a:r>
            <a:r>
              <a:rPr lang="ru-RU" sz="1600" i="1" dirty="0" err="1"/>
              <a:t>похід</a:t>
            </a:r>
            <a:r>
              <a:rPr lang="ru-RU" sz="1600" i="1" dirty="0"/>
              <a:t> у </a:t>
            </a:r>
            <a:r>
              <a:rPr lang="ru-RU" sz="1600" i="1" dirty="0" err="1"/>
              <a:t>Львові</a:t>
            </a:r>
            <a:r>
              <a:rPr lang="ru-RU" sz="1600" i="1" dirty="0"/>
              <a:t> до Собору Святого Юра 17 </a:t>
            </a:r>
            <a:r>
              <a:rPr lang="ru-RU" sz="1600" i="1" dirty="0" err="1"/>
              <a:t>вересня</a:t>
            </a:r>
            <a:r>
              <a:rPr lang="ru-RU" sz="1600" i="1" dirty="0"/>
              <a:t> 1989 року </a:t>
            </a:r>
            <a:r>
              <a:rPr lang="ru-RU" sz="1600" i="1" dirty="0" err="1"/>
              <a:t>з</a:t>
            </a:r>
            <a:r>
              <a:rPr lang="ru-RU" sz="1600" i="1" dirty="0"/>
              <a:t> </a:t>
            </a:r>
            <a:r>
              <a:rPr lang="ru-RU" sz="1600" i="1" dirty="0" err="1"/>
              <a:t>вимогою</a:t>
            </a:r>
            <a:r>
              <a:rPr lang="ru-RU" sz="1600" i="1" dirty="0"/>
              <a:t> </a:t>
            </a:r>
            <a:r>
              <a:rPr lang="ru-RU" sz="1600" i="1" dirty="0" err="1"/>
              <a:t>легалізації</a:t>
            </a:r>
            <a:r>
              <a:rPr lang="ru-RU" sz="1600" i="1" dirty="0"/>
              <a:t> УГКЦ в </a:t>
            </a:r>
            <a:r>
              <a:rPr lang="ru-RU" sz="1600" i="1" dirty="0" err="1"/>
              <a:t>Радянському</a:t>
            </a:r>
            <a:r>
              <a:rPr lang="ru-RU" sz="1600" i="1" dirty="0"/>
              <a:t> </a:t>
            </a:r>
            <a:r>
              <a:rPr lang="ru-RU" sz="1600" i="1" dirty="0" err="1"/>
              <a:t>Союзі</a:t>
            </a:r>
            <a:r>
              <a:rPr lang="ru-RU" sz="1600" i="1" dirty="0"/>
              <a:t> </a:t>
            </a:r>
            <a:r>
              <a:rPr lang="ru-RU" sz="1600" i="1" dirty="0" err="1"/>
              <a:t>і</a:t>
            </a:r>
            <a:r>
              <a:rPr lang="ru-RU" sz="1600" i="1" dirty="0"/>
              <a:t> </a:t>
            </a:r>
            <a:r>
              <a:rPr lang="ru-RU" sz="1600" i="1" dirty="0" err="1"/>
              <a:t>зустріч</a:t>
            </a:r>
            <a:r>
              <a:rPr lang="ru-RU" sz="1600" i="1" dirty="0"/>
              <a:t> </a:t>
            </a:r>
            <a:r>
              <a:rPr lang="ru-RU" sz="1600" i="1" dirty="0" err="1"/>
              <a:t>Папи</a:t>
            </a:r>
            <a:r>
              <a:rPr lang="ru-RU" sz="1600" i="1" dirty="0"/>
              <a:t> </a:t>
            </a:r>
            <a:r>
              <a:rPr lang="ru-RU" sz="1600" i="1" dirty="0" err="1"/>
              <a:t>Івана</a:t>
            </a:r>
            <a:r>
              <a:rPr lang="ru-RU" sz="1600" i="1" dirty="0"/>
              <a:t> Павла </a:t>
            </a:r>
            <a:r>
              <a:rPr lang="en-US" sz="1600" i="1" dirty="0"/>
              <a:t>II </a:t>
            </a:r>
            <a:r>
              <a:rPr lang="ru-RU" sz="1600" i="1" dirty="0" err="1"/>
              <a:t>з</a:t>
            </a:r>
            <a:r>
              <a:rPr lang="ru-RU" sz="1600" i="1" dirty="0"/>
              <a:t> </a:t>
            </a:r>
            <a:r>
              <a:rPr lang="ru-RU" sz="1600" i="1" dirty="0" err="1"/>
              <a:t>Михайлом</a:t>
            </a:r>
            <a:r>
              <a:rPr lang="ru-RU" sz="1600" i="1" dirty="0"/>
              <a:t> </a:t>
            </a:r>
            <a:r>
              <a:rPr lang="ru-RU" sz="1600" i="1" dirty="0" err="1"/>
              <a:t>Горбачовим</a:t>
            </a:r>
            <a:r>
              <a:rPr lang="ru-RU" sz="1600" i="1" dirty="0"/>
              <a:t> в </a:t>
            </a:r>
            <a:r>
              <a:rPr lang="ru-RU" sz="1600" i="1" dirty="0" err="1"/>
              <a:t>грудні</a:t>
            </a:r>
            <a:r>
              <a:rPr lang="ru-RU" sz="1600" i="1" dirty="0"/>
              <a:t> того ж року. Вони дали початок </a:t>
            </a:r>
            <a:r>
              <a:rPr lang="ru-RU" sz="1600" i="1" dirty="0" err="1"/>
              <a:t>легалізації</a:t>
            </a:r>
            <a:r>
              <a:rPr lang="ru-RU" sz="1600" i="1" dirty="0"/>
              <a:t> УГКЦ.</a:t>
            </a:r>
          </a:p>
          <a:p>
            <a:r>
              <a:rPr lang="ru-RU" sz="1600" i="1" dirty="0"/>
              <a:t>З початком та </a:t>
            </a:r>
            <a:r>
              <a:rPr lang="ru-RU" sz="1600" i="1" dirty="0" err="1"/>
              <a:t>розгортанням</a:t>
            </a:r>
            <a:r>
              <a:rPr lang="ru-RU" sz="1600" i="1" dirty="0"/>
              <a:t> </a:t>
            </a:r>
            <a:r>
              <a:rPr lang="ru-RU" sz="1600" i="1" dirty="0" err="1"/>
              <a:t>перебудови</a:t>
            </a:r>
            <a:r>
              <a:rPr lang="ru-RU" sz="1600" i="1" dirty="0"/>
              <a:t> </a:t>
            </a:r>
            <a:r>
              <a:rPr lang="ru-RU" sz="1600" i="1" dirty="0" err="1"/>
              <a:t>Михайла</a:t>
            </a:r>
            <a:r>
              <a:rPr lang="ru-RU" sz="1600" i="1" dirty="0"/>
              <a:t> </a:t>
            </a:r>
            <a:r>
              <a:rPr lang="ru-RU" sz="1600" i="1" dirty="0" err="1"/>
              <a:t>Горбачова</a:t>
            </a:r>
            <a:r>
              <a:rPr lang="ru-RU" sz="1600" i="1" dirty="0"/>
              <a:t> </a:t>
            </a:r>
            <a:r>
              <a:rPr lang="ru-RU" sz="1600" i="1" dirty="0" err="1"/>
              <a:t>поліцейский</a:t>
            </a:r>
            <a:r>
              <a:rPr lang="ru-RU" sz="1600" i="1" dirty="0"/>
              <a:t> </a:t>
            </a:r>
            <a:r>
              <a:rPr lang="ru-RU" sz="1600" i="1" dirty="0" err="1"/>
              <a:t>тиск</a:t>
            </a:r>
            <a:r>
              <a:rPr lang="ru-RU" sz="1600" i="1" dirty="0"/>
              <a:t> </a:t>
            </a:r>
            <a:r>
              <a:rPr lang="ru-RU" sz="1600" i="1" dirty="0" err="1"/>
              <a:t>з</a:t>
            </a:r>
            <a:r>
              <a:rPr lang="ru-RU" sz="1600" i="1" dirty="0"/>
              <a:t> боку </a:t>
            </a:r>
            <a:r>
              <a:rPr lang="ru-RU" sz="1600" i="1" dirty="0" err="1"/>
              <a:t>держави</a:t>
            </a:r>
            <a:r>
              <a:rPr lang="ru-RU" sz="1600" i="1" dirty="0"/>
              <a:t> на </a:t>
            </a:r>
            <a:r>
              <a:rPr lang="ru-RU" sz="1600" i="1" dirty="0" err="1"/>
              <a:t>суспільно-культурну</a:t>
            </a:r>
            <a:r>
              <a:rPr lang="ru-RU" sz="1600" i="1" dirty="0"/>
              <a:t> сторону </a:t>
            </a:r>
            <a:r>
              <a:rPr lang="ru-RU" sz="1600" i="1" dirty="0" err="1"/>
              <a:t>життя</a:t>
            </a:r>
            <a:r>
              <a:rPr lang="ru-RU" sz="1600" i="1" dirty="0"/>
              <a:t> </a:t>
            </a:r>
            <a:r>
              <a:rPr lang="ru-RU" sz="1600" i="1" dirty="0" err="1"/>
              <a:t>громадян</a:t>
            </a:r>
            <a:r>
              <a:rPr lang="ru-RU" sz="1600" i="1" dirty="0"/>
              <a:t> СРСР </a:t>
            </a:r>
            <a:r>
              <a:rPr lang="ru-RU" sz="1600" i="1" dirty="0" err="1"/>
              <a:t>було</a:t>
            </a:r>
            <a:r>
              <a:rPr lang="ru-RU" sz="1600" i="1" dirty="0"/>
              <a:t> </a:t>
            </a:r>
            <a:r>
              <a:rPr lang="ru-RU" sz="1600" i="1" dirty="0" err="1"/>
              <a:t>поступово</a:t>
            </a:r>
            <a:r>
              <a:rPr lang="ru-RU" sz="1600" i="1" dirty="0"/>
              <a:t> </a:t>
            </a:r>
            <a:r>
              <a:rPr lang="ru-RU" sz="1600" i="1" dirty="0" err="1"/>
              <a:t>знято</a:t>
            </a:r>
            <a:r>
              <a:rPr lang="ru-RU" sz="1600" i="1" dirty="0"/>
              <a:t>.</a:t>
            </a:r>
          </a:p>
          <a:p>
            <a:endParaRPr lang="ru-RU" sz="1600" i="1" dirty="0"/>
          </a:p>
        </p:txBody>
      </p:sp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57224" y="6000768"/>
            <a:ext cx="714380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642910" y="571480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/>
              <a:t>Дисидентський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рух</a:t>
            </a:r>
            <a:endParaRPr lang="ru-RU" sz="2400" b="1" i="1" dirty="0"/>
          </a:p>
          <a:p>
            <a:endParaRPr lang="ru-RU" sz="2400" b="1" i="1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642910" y="1142984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107154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/>
              <a:t>Зародження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дисидентського</a:t>
            </a:r>
            <a:r>
              <a:rPr lang="ru-RU" sz="2400" b="1" i="1" dirty="0"/>
              <a:t> </a:t>
            </a:r>
            <a:r>
              <a:rPr lang="ru-RU" sz="2400" b="1" i="1" dirty="0" err="1"/>
              <a:t>руху</a:t>
            </a:r>
            <a:endParaRPr lang="ru-RU" sz="2400" b="1" i="1" dirty="0"/>
          </a:p>
          <a:p>
            <a:endParaRPr lang="ru-RU" sz="2400" b="1" i="1" dirty="0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642910" y="178592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157161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Прояви </a:t>
            </a:r>
            <a:r>
              <a:rPr lang="ru-RU" sz="2400" b="1" i="1" dirty="0" err="1"/>
              <a:t>дисидентства</a:t>
            </a:r>
            <a:endParaRPr lang="ru-RU" sz="2400" b="1" i="1" dirty="0"/>
          </a:p>
          <a:p>
            <a:endParaRPr lang="ru-RU" sz="2400" b="1" i="1" dirty="0"/>
          </a:p>
        </p:txBody>
      </p:sp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>
            <a:off x="642910" y="2357430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228599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Релігійне</a:t>
            </a:r>
            <a:r>
              <a:rPr lang="ru-RU" sz="2400" b="1" i="1" dirty="0"/>
              <a:t> </a:t>
            </a:r>
            <a:r>
              <a:rPr lang="ru-RU" sz="2400" b="1" i="1" dirty="0" err="1"/>
              <a:t>дисидентство</a:t>
            </a:r>
            <a:endParaRPr lang="ru-RU" sz="24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92893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Придушення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дисидентства</a:t>
            </a:r>
            <a:endParaRPr lang="ru-RU" sz="2400" b="1" i="1" dirty="0"/>
          </a:p>
        </p:txBody>
      </p:sp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642910" y="300037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350043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руху</a:t>
            </a:r>
            <a:endParaRPr lang="ru-RU" sz="2400" b="1" i="1" dirty="0"/>
          </a:p>
        </p:txBody>
      </p:sp>
      <p:sp>
        <p:nvSpPr>
          <p:cNvPr id="21" name="Управляющая кнопка: далее 20">
            <a:hlinkClick r:id="rId7" action="ppaction://hlinksldjump" highlightClick="1"/>
          </p:cNvPr>
          <p:cNvSpPr/>
          <p:nvPr/>
        </p:nvSpPr>
        <p:spPr>
          <a:xfrm>
            <a:off x="642910" y="357187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/>
              <a:t>Дисиде́нтський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ру́х</a:t>
            </a:r>
            <a:r>
              <a:rPr lang="ru-RU" sz="2400" i="1" dirty="0"/>
              <a:t> — </a:t>
            </a:r>
            <a:r>
              <a:rPr lang="ru-RU" sz="2400" i="1" dirty="0" err="1"/>
              <a:t>рух</a:t>
            </a:r>
            <a:r>
              <a:rPr lang="ru-RU" sz="2400" i="1" dirty="0"/>
              <a:t>, </a:t>
            </a:r>
            <a:r>
              <a:rPr lang="ru-RU" sz="2400" i="1" dirty="0" err="1"/>
              <a:t>учасники</a:t>
            </a:r>
            <a:r>
              <a:rPr lang="ru-RU" sz="2400" i="1" dirty="0"/>
              <a:t> </a:t>
            </a:r>
            <a:r>
              <a:rPr lang="ru-RU" sz="2400" i="1" dirty="0" err="1"/>
              <a:t>якого</a:t>
            </a:r>
            <a:r>
              <a:rPr lang="ru-RU" sz="2400" i="1" dirty="0"/>
              <a:t> в СРСР </a:t>
            </a:r>
            <a:r>
              <a:rPr lang="ru-RU" sz="2400" i="1" dirty="0" err="1"/>
              <a:t>виступали</a:t>
            </a:r>
            <a:r>
              <a:rPr lang="ru-RU" sz="2400" i="1" dirty="0"/>
              <a:t> за </a:t>
            </a:r>
            <a:r>
              <a:rPr lang="ru-RU" sz="2400" i="1" dirty="0" err="1"/>
              <a:t>демократизацію</a:t>
            </a:r>
            <a:r>
              <a:rPr lang="ru-RU" sz="2400" i="1" dirty="0"/>
              <a:t> </a:t>
            </a:r>
            <a:r>
              <a:rPr lang="ru-RU" sz="2400" i="1" dirty="0" err="1"/>
              <a:t>суспільства</a:t>
            </a:r>
            <a:r>
              <a:rPr lang="ru-RU" sz="2400" i="1" dirty="0"/>
              <a:t>, </a:t>
            </a:r>
            <a:r>
              <a:rPr lang="ru-RU" sz="2400" i="1" dirty="0" err="1"/>
              <a:t>дотримання</a:t>
            </a:r>
            <a:r>
              <a:rPr lang="ru-RU" sz="2400" i="1" dirty="0"/>
              <a:t> прав </a:t>
            </a:r>
            <a:r>
              <a:rPr lang="ru-RU" sz="2400" i="1" dirty="0" err="1"/>
              <a:t>і</a:t>
            </a:r>
            <a:r>
              <a:rPr lang="ru-RU" sz="2400" i="1" dirty="0"/>
              <a:t> свобод </a:t>
            </a:r>
            <a:r>
              <a:rPr lang="ru-RU" sz="2400" i="1" dirty="0" err="1"/>
              <a:t>людини</a:t>
            </a:r>
            <a:r>
              <a:rPr lang="ru-RU" sz="2400" i="1" dirty="0"/>
              <a:t>, в </a:t>
            </a:r>
            <a:r>
              <a:rPr lang="ru-RU" sz="2400" i="1" dirty="0" err="1"/>
              <a:t>Україні</a:t>
            </a:r>
            <a:r>
              <a:rPr lang="ru-RU" sz="2400" i="1" dirty="0"/>
              <a:t> — за </a:t>
            </a:r>
            <a:r>
              <a:rPr lang="ru-RU" sz="2400" i="1" dirty="0" err="1"/>
              <a:t>вільний</a:t>
            </a:r>
            <a:r>
              <a:rPr lang="ru-RU" sz="2400" i="1" dirty="0"/>
              <a:t> </a:t>
            </a:r>
            <a:r>
              <a:rPr lang="ru-RU" sz="2400" i="1" dirty="0" err="1"/>
              <a:t>розвиток</a:t>
            </a:r>
            <a:r>
              <a:rPr lang="ru-RU" sz="2400" i="1" dirty="0"/>
              <a:t> </a:t>
            </a:r>
            <a:r>
              <a:rPr lang="ru-RU" sz="2400" i="1" dirty="0" err="1"/>
              <a:t>української</a:t>
            </a:r>
            <a:r>
              <a:rPr lang="ru-RU" sz="2400" i="1" dirty="0"/>
              <a:t> </a:t>
            </a:r>
            <a:r>
              <a:rPr lang="ru-RU" sz="2400" i="1" dirty="0" err="1"/>
              <a:t>мови</a:t>
            </a:r>
            <a:r>
              <a:rPr lang="ru-RU" sz="2400" i="1" dirty="0"/>
              <a:t> та </a:t>
            </a:r>
            <a:r>
              <a:rPr lang="ru-RU" sz="2400" i="1" dirty="0" err="1"/>
              <a:t>культури</a:t>
            </a:r>
            <a:r>
              <a:rPr lang="ru-RU" sz="2400" i="1" dirty="0"/>
              <a:t>, </a:t>
            </a:r>
            <a:r>
              <a:rPr lang="ru-RU" sz="2400" i="1" dirty="0" err="1"/>
              <a:t>реалізацію</a:t>
            </a:r>
            <a:r>
              <a:rPr lang="ru-RU" sz="2400" i="1" dirty="0"/>
              <a:t> прав </a:t>
            </a:r>
            <a:r>
              <a:rPr lang="ru-RU" sz="2400" i="1" dirty="0" err="1"/>
              <a:t>українського</a:t>
            </a:r>
            <a:r>
              <a:rPr lang="ru-RU" sz="2400" i="1" dirty="0"/>
              <a:t> народу на </a:t>
            </a:r>
            <a:r>
              <a:rPr lang="ru-RU" sz="2400" i="1" dirty="0" err="1"/>
              <a:t>власну</a:t>
            </a:r>
            <a:r>
              <a:rPr lang="ru-RU" sz="2400" i="1" dirty="0"/>
              <a:t> </a:t>
            </a:r>
            <a:r>
              <a:rPr lang="ru-RU" sz="2400" i="1" dirty="0" err="1"/>
              <a:t>державність</a:t>
            </a:r>
            <a:r>
              <a:rPr lang="ru-RU" sz="2400" i="1" dirty="0"/>
              <a:t>.</a:t>
            </a:r>
          </a:p>
        </p:txBody>
      </p:sp>
      <p:pic>
        <p:nvPicPr>
          <p:cNvPr id="3" name="Рисунок 2" descr="1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4929222" cy="3619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600076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Степан Хмара та дисидентській рух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Зародження</a:t>
            </a:r>
            <a:r>
              <a:rPr lang="ru-RU" sz="2000" b="1" dirty="0"/>
              <a:t> </a:t>
            </a:r>
            <a:r>
              <a:rPr lang="ru-RU" sz="2000" b="1" dirty="0" err="1"/>
              <a:t>дисидентського</a:t>
            </a:r>
            <a:r>
              <a:rPr lang="ru-RU" sz="2000" b="1" dirty="0"/>
              <a:t> </a:t>
            </a:r>
            <a:r>
              <a:rPr lang="ru-RU" sz="2000" b="1" dirty="0" err="1" smtClean="0"/>
              <a:t>руху</a:t>
            </a:r>
            <a:endParaRPr lang="ru-RU" sz="2000" b="1" dirty="0" smtClean="0"/>
          </a:p>
          <a:p>
            <a:r>
              <a:rPr lang="ru-RU" dirty="0"/>
              <a:t>У 1950—70-х роках у 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Союзі</a:t>
            </a:r>
            <a:r>
              <a:rPr lang="ru-RU" dirty="0"/>
              <a:t> 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примітне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коли </a:t>
            </a:r>
            <a:r>
              <a:rPr lang="ru-RU" dirty="0" err="1"/>
              <a:t>політику</a:t>
            </a:r>
            <a:r>
              <a:rPr lang="ru-RU" dirty="0"/>
              <a:t> уряду стала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критикувати</a:t>
            </a:r>
            <a:r>
              <a:rPr lang="ru-RU" dirty="0"/>
              <a:t> невелика,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людей,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 </a:t>
            </a:r>
            <a:r>
              <a:rPr lang="ru-RU" dirty="0" err="1"/>
              <a:t>дисидентами</a:t>
            </a:r>
            <a:r>
              <a:rPr lang="ru-RU" dirty="0"/>
              <a:t> 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ширших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прав.</a:t>
            </a:r>
          </a:p>
          <a:p>
            <a:r>
              <a:rPr lang="ru-RU" dirty="0"/>
              <a:t>Як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,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контролю </a:t>
            </a:r>
            <a:r>
              <a:rPr lang="ru-RU" dirty="0" err="1"/>
              <a:t>й</a:t>
            </a:r>
            <a:r>
              <a:rPr lang="ru-RU" dirty="0"/>
              <a:t> при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ідеологічної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зародитися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гідний</a:t>
            </a:r>
            <a:r>
              <a:rPr lang="ru-RU" dirty="0"/>
              <a:t> </a:t>
            </a:r>
            <a:r>
              <a:rPr lang="ru-RU" dirty="0" err="1"/>
              <a:t>подиву</a:t>
            </a:r>
            <a:r>
              <a:rPr lang="ru-RU" dirty="0"/>
              <a:t> </a:t>
            </a:r>
            <a:r>
              <a:rPr lang="ru-RU" dirty="0" err="1"/>
              <a:t>виклик</a:t>
            </a:r>
            <a:r>
              <a:rPr lang="ru-RU" dirty="0"/>
              <a:t> </a:t>
            </a:r>
            <a:r>
              <a:rPr lang="ru-RU" dirty="0" err="1"/>
              <a:t>режимові</a:t>
            </a:r>
            <a:r>
              <a:rPr lang="ru-RU" dirty="0"/>
              <a:t>? </a:t>
            </a:r>
            <a:r>
              <a:rPr lang="ru-RU" dirty="0" err="1"/>
              <a:t>Дисидентство</a:t>
            </a:r>
            <a:r>
              <a:rPr lang="ru-RU" dirty="0"/>
              <a:t> 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виросло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десталінізації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послаблення</a:t>
            </a:r>
            <a:r>
              <a:rPr lang="ru-RU" dirty="0"/>
              <a:t> «</a:t>
            </a:r>
            <a:r>
              <a:rPr lang="ru-RU" dirty="0" err="1"/>
              <a:t>паралічу</a:t>
            </a:r>
            <a:r>
              <a:rPr lang="ru-RU" dirty="0"/>
              <a:t> страху»,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 </a:t>
            </a:r>
            <a:r>
              <a:rPr lang="ru-RU" dirty="0" err="1"/>
              <a:t>Хрущовим</a:t>
            </a:r>
            <a:r>
              <a:rPr lang="ru-RU" dirty="0"/>
              <a:t>. Але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страхітливих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сталінської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розчарування</a:t>
            </a:r>
            <a:r>
              <a:rPr lang="ru-RU" dirty="0"/>
              <a:t> та скептицизм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режиму. Тому </a:t>
            </a:r>
            <a:r>
              <a:rPr lang="ru-RU" dirty="0" err="1"/>
              <a:t>спроба</a:t>
            </a:r>
            <a:r>
              <a:rPr lang="ru-RU" dirty="0"/>
              <a:t> </a:t>
            </a:r>
            <a:r>
              <a:rPr lang="ru-RU" dirty="0" err="1"/>
              <a:t>Брежнєва</a:t>
            </a:r>
            <a:r>
              <a:rPr lang="ru-RU" dirty="0"/>
              <a:t> 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лібералізацію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протести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опозицію</a:t>
            </a:r>
            <a:r>
              <a:rPr lang="ru-RU" dirty="0"/>
              <a:t>, особливо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</a:t>
            </a:r>
          </a:p>
          <a:p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інакодумства</a:t>
            </a:r>
            <a:r>
              <a:rPr lang="ru-RU" dirty="0"/>
              <a:t> справляли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.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антикомуністичних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«</a:t>
            </a:r>
            <a:r>
              <a:rPr lang="ru-RU" dirty="0" err="1"/>
              <a:t>соціалістичного</a:t>
            </a:r>
            <a:r>
              <a:rPr lang="ru-RU" dirty="0"/>
              <a:t> табору», </a:t>
            </a:r>
            <a:r>
              <a:rPr lang="ru-RU" dirty="0" err="1"/>
              <a:t>зокрема</a:t>
            </a:r>
            <a:r>
              <a:rPr lang="ru-RU" dirty="0"/>
              <a:t> 1956 р. в </a:t>
            </a:r>
            <a:r>
              <a:rPr lang="ru-RU" dirty="0" err="1"/>
              <a:t>Угорщині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 </a:t>
            </a:r>
            <a:r>
              <a:rPr lang="ru-RU" dirty="0" err="1"/>
              <a:t>Польщі</a:t>
            </a:r>
            <a:r>
              <a:rPr lang="ru-RU" dirty="0"/>
              <a:t>, НДР, </a:t>
            </a:r>
            <a:r>
              <a:rPr lang="ru-RU" dirty="0" err="1" smtClean="0"/>
              <a:t>Чехословаччині</a:t>
            </a:r>
            <a:r>
              <a:rPr lang="ru-RU" dirty="0" smtClean="0"/>
              <a:t>, </a:t>
            </a:r>
            <a:r>
              <a:rPr lang="ru-RU" dirty="0" err="1"/>
              <a:t>розгортання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правозахисного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стимульованого</a:t>
            </a:r>
            <a:r>
              <a:rPr lang="ru-RU" dirty="0"/>
              <a:t> </a:t>
            </a:r>
            <a:r>
              <a:rPr lang="ru-RU" dirty="0" err="1"/>
              <a:t>прийнятою</a:t>
            </a:r>
            <a:r>
              <a:rPr lang="ru-RU" dirty="0"/>
              <a:t> ООН у 1948 та </a:t>
            </a:r>
            <a:r>
              <a:rPr lang="ru-RU" dirty="0" err="1"/>
              <a:t>розповсюдженою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1963 року «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декларацією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» (СРСР не </a:t>
            </a:r>
            <a:r>
              <a:rPr lang="ru-RU" dirty="0" err="1"/>
              <a:t>голосував</a:t>
            </a:r>
            <a:r>
              <a:rPr lang="ru-RU" dirty="0"/>
              <a:t> за </a:t>
            </a:r>
            <a:r>
              <a:rPr lang="ru-RU" dirty="0" err="1"/>
              <a:t>неї</a:t>
            </a:r>
            <a:r>
              <a:rPr lang="ru-RU" dirty="0"/>
              <a:t>).</a:t>
            </a:r>
          </a:p>
          <a:p>
            <a:endParaRPr lang="ru-RU" sz="2000" b="1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928794" y="5786454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14348" y="5786454"/>
            <a:ext cx="785818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Дисидентський</a:t>
            </a:r>
            <a:r>
              <a:rPr lang="ru-RU" sz="1400" dirty="0"/>
              <a:t> </a:t>
            </a:r>
            <a:r>
              <a:rPr lang="ru-RU" sz="1400" dirty="0" err="1"/>
              <a:t>рух</a:t>
            </a:r>
            <a:r>
              <a:rPr lang="ru-RU" sz="1400" dirty="0"/>
              <a:t> </a:t>
            </a:r>
            <a:r>
              <a:rPr lang="ru-RU" sz="1400" dirty="0" err="1"/>
              <a:t>плинув</a:t>
            </a:r>
            <a:r>
              <a:rPr lang="ru-RU" sz="1400" dirty="0"/>
              <a:t> у СРСР </a:t>
            </a:r>
            <a:r>
              <a:rPr lang="ru-RU" sz="1400" dirty="0" err="1"/>
              <a:t>трьома</a:t>
            </a:r>
            <a:r>
              <a:rPr lang="ru-RU" sz="1400" dirty="0"/>
              <a:t> потоками, </a:t>
            </a:r>
            <a:r>
              <a:rPr lang="ru-RU" sz="1400" dirty="0" err="1"/>
              <a:t>що</a:t>
            </a:r>
            <a:r>
              <a:rPr lang="ru-RU" sz="1400" dirty="0"/>
              <a:t> часто </a:t>
            </a:r>
            <a:r>
              <a:rPr lang="ru-RU" sz="1400" dirty="0" err="1"/>
              <a:t>зливалися</a:t>
            </a:r>
            <a:r>
              <a:rPr lang="ru-RU" sz="1400" dirty="0"/>
              <a:t>.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легшому</a:t>
            </a:r>
            <a:r>
              <a:rPr lang="ru-RU" sz="1400" dirty="0"/>
              <a:t> доступу до </a:t>
            </a:r>
            <a:r>
              <a:rPr lang="ru-RU" sz="1400" dirty="0" err="1"/>
              <a:t>західних</a:t>
            </a:r>
            <a:r>
              <a:rPr lang="ru-RU" sz="1400" dirty="0"/>
              <a:t> </a:t>
            </a:r>
            <a:r>
              <a:rPr lang="ru-RU" sz="1400" dirty="0" err="1"/>
              <a:t>журналістів</a:t>
            </a:r>
            <a:r>
              <a:rPr lang="ru-RU" sz="1400" dirty="0"/>
              <a:t> </a:t>
            </a:r>
            <a:r>
              <a:rPr lang="ru-RU" sz="1400" dirty="0" err="1"/>
              <a:t>найвідомішим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московський</a:t>
            </a:r>
            <a:r>
              <a:rPr lang="ru-RU" sz="1400" dirty="0"/>
              <a:t> </a:t>
            </a:r>
            <a:r>
              <a:rPr lang="ru-RU" sz="1400" dirty="0" err="1"/>
              <a:t>правозахисний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демократичний</a:t>
            </a:r>
            <a:r>
              <a:rPr lang="ru-RU" sz="1400" dirty="0"/>
              <a:t>, </a:t>
            </a:r>
            <a:r>
              <a:rPr lang="ru-RU" sz="1400" dirty="0" err="1"/>
              <a:t>рух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переважно</a:t>
            </a:r>
            <a:r>
              <a:rPr lang="ru-RU" sz="1400" dirty="0"/>
              <a:t> </a:t>
            </a:r>
            <a:r>
              <a:rPr lang="ru-RU" sz="1400" dirty="0" err="1"/>
              <a:t>складався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представників</a:t>
            </a:r>
            <a:r>
              <a:rPr lang="ru-RU" sz="1400" dirty="0"/>
              <a:t> </a:t>
            </a:r>
            <a:r>
              <a:rPr lang="ru-RU" sz="1400" dirty="0" err="1"/>
              <a:t>російської</a:t>
            </a:r>
            <a:r>
              <a:rPr lang="ru-RU" sz="1400" dirty="0"/>
              <a:t> </a:t>
            </a:r>
            <a:r>
              <a:rPr lang="ru-RU" sz="1400" dirty="0" err="1"/>
              <a:t>інтелігенції</a:t>
            </a:r>
            <a:r>
              <a:rPr lang="ru-RU" sz="1400" dirty="0"/>
              <a:t>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провідників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світочі</a:t>
            </a:r>
            <a:r>
              <a:rPr lang="ru-RU" sz="1400" dirty="0"/>
              <a:t>, як </a:t>
            </a:r>
            <a:r>
              <a:rPr lang="ru-RU" sz="1400" dirty="0" err="1"/>
              <a:t>письменникОлександр</a:t>
            </a:r>
            <a:r>
              <a:rPr lang="ru-RU" sz="1400" dirty="0"/>
              <a:t> </a:t>
            </a:r>
            <a:r>
              <a:rPr lang="ru-RU" sz="1400" dirty="0" err="1"/>
              <a:t>Солженіцин</a:t>
            </a:r>
            <a:r>
              <a:rPr lang="ru-RU" sz="1400" dirty="0"/>
              <a:t> та </a:t>
            </a:r>
            <a:r>
              <a:rPr lang="ru-RU" sz="1400" dirty="0" err="1"/>
              <a:t>фізик-ядерник</a:t>
            </a:r>
            <a:r>
              <a:rPr lang="ru-RU" sz="1400" dirty="0"/>
              <a:t> </a:t>
            </a:r>
            <a:r>
              <a:rPr lang="ru-RU" sz="1400" dirty="0" err="1"/>
              <a:t>Андрій</a:t>
            </a:r>
            <a:r>
              <a:rPr lang="ru-RU" sz="1400" dirty="0"/>
              <a:t> Сахаров. </a:t>
            </a:r>
            <a:r>
              <a:rPr lang="ru-RU" sz="1400" dirty="0" err="1"/>
              <a:t>Іншою</a:t>
            </a:r>
            <a:r>
              <a:rPr lang="ru-RU" sz="1400" dirty="0"/>
              <a:t> формою «</a:t>
            </a:r>
            <a:r>
              <a:rPr lang="ru-RU" sz="1400" dirty="0" err="1"/>
              <a:t>антигромадської</a:t>
            </a:r>
            <a:r>
              <a:rPr lang="ru-RU" sz="1400" dirty="0"/>
              <a:t> </a:t>
            </a:r>
            <a:r>
              <a:rPr lang="ru-RU" sz="1400" dirty="0" err="1"/>
              <a:t>поведінки</a:t>
            </a:r>
            <a:r>
              <a:rPr lang="ru-RU" sz="1400" dirty="0"/>
              <a:t>»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релігійний</a:t>
            </a:r>
            <a:r>
              <a:rPr lang="ru-RU" sz="1400" dirty="0"/>
              <a:t> </a:t>
            </a:r>
            <a:r>
              <a:rPr lang="ru-RU" sz="1400" dirty="0" err="1"/>
              <a:t>активізм</a:t>
            </a:r>
            <a:r>
              <a:rPr lang="ru-RU" sz="1400" dirty="0"/>
              <a:t>. В </a:t>
            </a:r>
            <a:r>
              <a:rPr lang="ru-RU" sz="1400" dirty="0" err="1"/>
              <a:t>Україні</a:t>
            </a:r>
            <a:r>
              <a:rPr lang="ru-RU" sz="1400" dirty="0"/>
              <a:t>, як </a:t>
            </a:r>
            <a:r>
              <a:rPr lang="ru-RU" sz="1400" dirty="0" err="1"/>
              <a:t>і</a:t>
            </a:r>
            <a:r>
              <a:rPr lang="ru-RU" sz="1400" dirty="0"/>
              <a:t> в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неросійських</a:t>
            </a:r>
            <a:r>
              <a:rPr lang="ru-RU" sz="1400" dirty="0"/>
              <a:t> </a:t>
            </a:r>
            <a:r>
              <a:rPr lang="ru-RU" sz="1400" dirty="0" err="1"/>
              <a:t>республіках</a:t>
            </a:r>
            <a:r>
              <a:rPr lang="ru-RU" sz="1400" dirty="0"/>
              <a:t>, </a:t>
            </a:r>
            <a:r>
              <a:rPr lang="ru-RU" sz="1400" dirty="0" err="1"/>
              <a:t>дисидентство</a:t>
            </a:r>
            <a:r>
              <a:rPr lang="ru-RU" sz="1400" dirty="0"/>
              <a:t> </a:t>
            </a:r>
            <a:r>
              <a:rPr lang="ru-RU" sz="1400" dirty="0" err="1"/>
              <a:t>викристалізовувалося</a:t>
            </a:r>
            <a:r>
              <a:rPr lang="ru-RU" sz="1400" dirty="0"/>
              <a:t> у </a:t>
            </a:r>
            <a:r>
              <a:rPr lang="ru-RU" sz="1400" dirty="0" err="1"/>
              <a:t>змаганнях</a:t>
            </a:r>
            <a:r>
              <a:rPr lang="ru-RU" sz="1400" dirty="0"/>
              <a:t> за </a:t>
            </a:r>
            <a:r>
              <a:rPr lang="ru-RU" sz="1400" dirty="0" err="1"/>
              <a:t>національні</a:t>
            </a:r>
            <a:r>
              <a:rPr lang="ru-RU" sz="1400" dirty="0"/>
              <a:t>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громадянські</a:t>
            </a:r>
            <a:r>
              <a:rPr lang="ru-RU" sz="1400" dirty="0"/>
              <a:t> права, а </a:t>
            </a:r>
            <a:r>
              <a:rPr lang="ru-RU" sz="1400" dirty="0" err="1"/>
              <a:t>також</a:t>
            </a:r>
            <a:r>
              <a:rPr lang="ru-RU" sz="1400" dirty="0"/>
              <a:t> за </a:t>
            </a:r>
            <a:r>
              <a:rPr lang="ru-RU" sz="1400" dirty="0" err="1"/>
              <a:t>релігійну</a:t>
            </a:r>
            <a:r>
              <a:rPr lang="ru-RU" sz="1400" dirty="0"/>
              <a:t> свободу.</a:t>
            </a:r>
          </a:p>
          <a:p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західних</a:t>
            </a:r>
            <a:r>
              <a:rPr lang="ru-RU" sz="1400" dirty="0"/>
              <a:t> </a:t>
            </a:r>
            <a:r>
              <a:rPr lang="ru-RU" sz="1400" dirty="0" err="1"/>
              <a:t>аналітиків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дисидентського</a:t>
            </a:r>
            <a:r>
              <a:rPr lang="ru-RU" sz="1400" dirty="0"/>
              <a:t> </a:t>
            </a:r>
            <a:r>
              <a:rPr lang="ru-RU" sz="1400" dirty="0" err="1"/>
              <a:t>руху</a:t>
            </a:r>
            <a:r>
              <a:rPr lang="ru-RU" sz="1400" dirty="0"/>
              <a:t> </a:t>
            </a:r>
            <a:r>
              <a:rPr lang="ru-RU" sz="1400" dirty="0" err="1"/>
              <a:t>існує</a:t>
            </a:r>
            <a:r>
              <a:rPr lang="ru-RU" sz="1400" dirty="0"/>
              <a:t> </a:t>
            </a:r>
            <a:r>
              <a:rPr lang="ru-RU" sz="1400" dirty="0" err="1"/>
              <a:t>розбіжність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умов, </a:t>
            </a:r>
            <a:r>
              <a:rPr lang="ru-RU" sz="1400" dirty="0" err="1"/>
              <a:t>котрі</a:t>
            </a:r>
            <a:r>
              <a:rPr lang="ru-RU" sz="1400" dirty="0"/>
              <a:t> </a:t>
            </a:r>
            <a:r>
              <a:rPr lang="ru-RU" sz="1400" dirty="0" err="1"/>
              <a:t>спонукали</a:t>
            </a:r>
            <a:r>
              <a:rPr lang="ru-RU" sz="1400" dirty="0"/>
              <a:t> </a:t>
            </a:r>
            <a:r>
              <a:rPr lang="ru-RU" sz="1400" dirty="0" err="1"/>
              <a:t>українців</a:t>
            </a:r>
            <a:r>
              <a:rPr lang="ru-RU" sz="1400" dirty="0"/>
              <a:t> до </a:t>
            </a:r>
            <a:r>
              <a:rPr lang="ru-RU" sz="1400" dirty="0" err="1"/>
              <a:t>відкритого</a:t>
            </a:r>
            <a:r>
              <a:rPr lang="ru-RU" sz="1400" dirty="0"/>
              <a:t> протесту. </a:t>
            </a:r>
            <a:r>
              <a:rPr lang="ru-RU" sz="1400" dirty="0" err="1"/>
              <a:t>Олександр</a:t>
            </a:r>
            <a:r>
              <a:rPr lang="ru-RU" sz="1400" dirty="0"/>
              <a:t> </a:t>
            </a:r>
            <a:r>
              <a:rPr lang="ru-RU" sz="1400" dirty="0" err="1"/>
              <a:t>Мотиль</a:t>
            </a:r>
            <a:r>
              <a:rPr lang="ru-RU" sz="1400" dirty="0"/>
              <a:t> доводить, </a:t>
            </a:r>
            <a:r>
              <a:rPr lang="ru-RU" sz="1400" dirty="0" err="1"/>
              <a:t>що</a:t>
            </a:r>
            <a:r>
              <a:rPr lang="ru-RU" sz="1400" dirty="0"/>
              <a:t> до </a:t>
            </a:r>
            <a:r>
              <a:rPr lang="ru-RU" sz="1400" dirty="0" err="1"/>
              <a:t>зародження</a:t>
            </a:r>
            <a:r>
              <a:rPr lang="ru-RU" sz="1400" dirty="0"/>
              <a:t> </a:t>
            </a:r>
            <a:r>
              <a:rPr lang="ru-RU" sz="1400" dirty="0" err="1"/>
              <a:t>дисидентства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, як </a:t>
            </a:r>
            <a:r>
              <a:rPr lang="ru-RU" sz="1400" dirty="0" err="1"/>
              <a:t>і</a:t>
            </a:r>
            <a:r>
              <a:rPr lang="ru-RU" sz="1400" dirty="0"/>
              <a:t> в </a:t>
            </a:r>
            <a:r>
              <a:rPr lang="ru-RU" sz="1400" dirty="0" err="1"/>
              <a:t>Радянському</a:t>
            </a:r>
            <a:r>
              <a:rPr lang="ru-RU" sz="1400" dirty="0"/>
              <a:t> </a:t>
            </a:r>
            <a:r>
              <a:rPr lang="ru-RU" sz="1400" dirty="0" err="1" smtClean="0"/>
              <a:t>Союзі</a:t>
            </a:r>
            <a:r>
              <a:rPr lang="ru-RU" sz="1400" dirty="0"/>
              <a:t> </a:t>
            </a:r>
            <a:r>
              <a:rPr lang="ru-RU" sz="1400" dirty="0" err="1"/>
              <a:t>взагалі</a:t>
            </a:r>
            <a:r>
              <a:rPr lang="ru-RU" sz="1400" dirty="0"/>
              <a:t>, </a:t>
            </a:r>
            <a:r>
              <a:rPr lang="ru-RU" sz="1400" dirty="0" err="1"/>
              <a:t>спричинився</a:t>
            </a:r>
            <a:r>
              <a:rPr lang="ru-RU" sz="1400" dirty="0"/>
              <a:t> </a:t>
            </a:r>
            <a:r>
              <a:rPr lang="ru-RU" sz="1400" dirty="0" err="1"/>
              <a:t>насамперед</a:t>
            </a:r>
            <a:r>
              <a:rPr lang="ru-RU" sz="1400" dirty="0"/>
              <a:t> </a:t>
            </a:r>
            <a:r>
              <a:rPr lang="ru-RU" sz="1400" dirty="0" err="1"/>
              <a:t>політичний</a:t>
            </a:r>
            <a:r>
              <a:rPr lang="ru-RU" sz="1400" dirty="0"/>
              <a:t> курс </a:t>
            </a:r>
            <a:r>
              <a:rPr lang="ru-RU" sz="1400" dirty="0" err="1"/>
              <a:t>радянського</a:t>
            </a:r>
            <a:r>
              <a:rPr lang="ru-RU" sz="1400" dirty="0"/>
              <a:t> </a:t>
            </a:r>
            <a:r>
              <a:rPr lang="ru-RU" sz="1400" dirty="0" err="1"/>
              <a:t>керівництва</a:t>
            </a:r>
            <a:r>
              <a:rPr lang="ru-RU" sz="1400" dirty="0"/>
              <a:t>, особливо </a:t>
            </a:r>
            <a:r>
              <a:rPr lang="ru-RU" sz="1400" dirty="0" err="1"/>
              <a:t>хрущовська</a:t>
            </a:r>
            <a:r>
              <a:rPr lang="ru-RU" sz="1400" dirty="0"/>
              <a:t> «</a:t>
            </a:r>
            <a:r>
              <a:rPr lang="ru-RU" sz="1400" dirty="0" err="1"/>
              <a:t>відлига</a:t>
            </a:r>
            <a:r>
              <a:rPr lang="ru-RU" sz="1400" dirty="0"/>
              <a:t>»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намагання</a:t>
            </a:r>
            <a:r>
              <a:rPr lang="ru-RU" sz="1400" dirty="0"/>
              <a:t> </a:t>
            </a:r>
            <a:r>
              <a:rPr lang="ru-RU" sz="1400" dirty="0" err="1"/>
              <a:t>Брежнєва</a:t>
            </a:r>
            <a:r>
              <a:rPr lang="ru-RU" sz="1400" dirty="0"/>
              <a:t> </a:t>
            </a:r>
            <a:r>
              <a:rPr lang="ru-RU" sz="1400" dirty="0" err="1"/>
              <a:t>покласти</a:t>
            </a:r>
            <a:r>
              <a:rPr lang="ru-RU" sz="1400" dirty="0"/>
              <a:t> </a:t>
            </a:r>
            <a:r>
              <a:rPr lang="ru-RU" sz="1400" dirty="0" err="1"/>
              <a:t>їй</a:t>
            </a:r>
            <a:r>
              <a:rPr lang="ru-RU" sz="1400" dirty="0"/>
              <a:t> край. </a:t>
            </a:r>
            <a:r>
              <a:rPr lang="ru-RU" sz="1400" dirty="0" err="1"/>
              <a:t>Відверто</a:t>
            </a:r>
            <a:r>
              <a:rPr lang="ru-RU" sz="1400" dirty="0"/>
              <a:t> </a:t>
            </a:r>
            <a:r>
              <a:rPr lang="ru-RU" sz="1400" dirty="0" err="1"/>
              <a:t>проукраїнська</a:t>
            </a:r>
            <a:r>
              <a:rPr lang="ru-RU" sz="1400" dirty="0"/>
              <a:t> </a:t>
            </a:r>
            <a:r>
              <a:rPr lang="ru-RU" sz="1400" dirty="0" err="1"/>
              <a:t>лінія</a:t>
            </a:r>
            <a:r>
              <a:rPr lang="ru-RU" sz="1400" dirty="0"/>
              <a:t> Шелеста, поза всяким </a:t>
            </a:r>
            <a:r>
              <a:rPr lang="ru-RU" sz="1400" dirty="0" err="1"/>
              <a:t>сумнівом</a:t>
            </a:r>
            <a:r>
              <a:rPr lang="ru-RU" sz="1400" dirty="0"/>
              <a:t>, давала </a:t>
            </a:r>
            <a:r>
              <a:rPr lang="ru-RU" sz="1400" dirty="0" err="1"/>
              <a:t>українській</a:t>
            </a:r>
            <a:r>
              <a:rPr lang="ru-RU" sz="1400" dirty="0"/>
              <a:t> </a:t>
            </a:r>
            <a:r>
              <a:rPr lang="ru-RU" sz="1400" dirty="0" err="1"/>
              <a:t>інтелігенції</a:t>
            </a:r>
            <a:r>
              <a:rPr lang="ru-RU" sz="1400" dirty="0"/>
              <a:t> </a:t>
            </a:r>
            <a:r>
              <a:rPr lang="ru-RU" sz="1400" dirty="0" err="1"/>
              <a:t>додаткову</a:t>
            </a:r>
            <a:r>
              <a:rPr lang="ru-RU" sz="1400" dirty="0"/>
              <a:t> </a:t>
            </a:r>
            <a:r>
              <a:rPr lang="ru-RU" sz="1400" dirty="0" err="1"/>
              <a:t>спонуку</a:t>
            </a:r>
            <a:r>
              <a:rPr lang="ru-RU" sz="1400" dirty="0"/>
              <a:t> </a:t>
            </a:r>
            <a:r>
              <a:rPr lang="ru-RU" sz="1400" dirty="0" err="1"/>
              <a:t>висловлювати</a:t>
            </a:r>
            <a:r>
              <a:rPr lang="ru-RU" sz="1400" dirty="0"/>
              <a:t> </a:t>
            </a:r>
            <a:r>
              <a:rPr lang="ru-RU" sz="1400" dirty="0" err="1"/>
              <a:t>невдоволення</a:t>
            </a:r>
            <a:r>
              <a:rPr lang="ru-RU" sz="1400" dirty="0"/>
              <a:t> Москвою. Всеволод </a:t>
            </a:r>
            <a:r>
              <a:rPr lang="ru-RU" sz="1400" dirty="0" err="1"/>
              <a:t>Ісаєв</a:t>
            </a:r>
            <a:r>
              <a:rPr lang="ru-RU" sz="1400" dirty="0"/>
              <a:t> та Богдан Кравченко </a:t>
            </a:r>
            <a:r>
              <a:rPr lang="ru-RU" sz="1400" dirty="0" err="1"/>
              <a:t>підкреслюють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дисидентство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тісно</a:t>
            </a:r>
            <a:r>
              <a:rPr lang="ru-RU" sz="1400" dirty="0"/>
              <a:t> </a:t>
            </a:r>
            <a:r>
              <a:rPr lang="ru-RU" sz="1400" dirty="0" err="1"/>
              <a:t>пов'язане</a:t>
            </a:r>
            <a:r>
              <a:rPr lang="ru-RU" sz="1400" dirty="0"/>
              <a:t> </a:t>
            </a:r>
            <a:r>
              <a:rPr lang="ru-RU" sz="1400" dirty="0" err="1"/>
              <a:t>насамперед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соціально-економічною</a:t>
            </a:r>
            <a:r>
              <a:rPr lang="ru-RU" sz="1400" dirty="0"/>
              <a:t> </a:t>
            </a:r>
            <a:r>
              <a:rPr lang="ru-RU" sz="1400" dirty="0" err="1"/>
              <a:t>напруженістю</a:t>
            </a:r>
            <a:r>
              <a:rPr lang="ru-RU" sz="1400" dirty="0"/>
              <a:t>. З </a:t>
            </a:r>
            <a:r>
              <a:rPr lang="ru-RU" sz="1400" dirty="0" err="1"/>
              <a:t>огляду</a:t>
            </a:r>
            <a:r>
              <a:rPr lang="ru-RU" sz="1400" dirty="0"/>
              <a:t> на </a:t>
            </a:r>
            <a:r>
              <a:rPr lang="ru-RU" sz="1400" dirty="0" err="1"/>
              <a:t>організований</a:t>
            </a:r>
            <a:r>
              <a:rPr lang="ru-RU" sz="1400" dirty="0"/>
              <a:t> Москвою </a:t>
            </a:r>
            <a:r>
              <a:rPr lang="ru-RU" sz="1400" dirty="0" err="1"/>
              <a:t>величезний</a:t>
            </a:r>
            <a:r>
              <a:rPr lang="ru-RU" sz="1400" dirty="0"/>
              <a:t> </a:t>
            </a:r>
            <a:r>
              <a:rPr lang="ru-RU" sz="1400" dirty="0" err="1"/>
              <a:t>наплив</a:t>
            </a:r>
            <a:r>
              <a:rPr lang="ru-RU" sz="1400" dirty="0"/>
              <a:t> в </a:t>
            </a:r>
            <a:r>
              <a:rPr lang="ru-RU" sz="1400" dirty="0" err="1"/>
              <a:t>Україну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, вони </a:t>
            </a:r>
            <a:r>
              <a:rPr lang="ru-RU" sz="1400" dirty="0" err="1"/>
              <a:t>вважають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конкуренція</a:t>
            </a:r>
            <a:r>
              <a:rPr lang="ru-RU" sz="1400" dirty="0"/>
              <a:t> за </a:t>
            </a:r>
            <a:r>
              <a:rPr lang="ru-RU" sz="1400" dirty="0" err="1"/>
              <a:t>вигідну</a:t>
            </a:r>
            <a:r>
              <a:rPr lang="ru-RU" sz="1400" dirty="0"/>
              <a:t> роботу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привілейованими</a:t>
            </a:r>
            <a:r>
              <a:rPr lang="ru-RU" sz="1400" dirty="0"/>
              <a:t> </a:t>
            </a:r>
            <a:r>
              <a:rPr lang="ru-RU" sz="1400" dirty="0" err="1"/>
              <a:t>російськими</a:t>
            </a:r>
            <a:r>
              <a:rPr lang="ru-RU" sz="1400" dirty="0"/>
              <a:t> </a:t>
            </a:r>
            <a:r>
              <a:rPr lang="ru-RU" sz="1400" dirty="0" err="1"/>
              <a:t>прибульцями</a:t>
            </a:r>
            <a:r>
              <a:rPr lang="ru-RU" sz="1400" dirty="0"/>
              <a:t> та </a:t>
            </a:r>
            <a:r>
              <a:rPr lang="ru-RU" sz="1400" dirty="0" err="1"/>
              <a:t>амбіціозними</a:t>
            </a:r>
            <a:r>
              <a:rPr lang="ru-RU" sz="1400" dirty="0"/>
              <a:t> </a:t>
            </a:r>
            <a:r>
              <a:rPr lang="ru-RU" sz="1400" dirty="0" err="1"/>
              <a:t>українцями</a:t>
            </a:r>
            <a:r>
              <a:rPr lang="ru-RU" sz="1400" dirty="0"/>
              <a:t> часто </a:t>
            </a:r>
            <a:r>
              <a:rPr lang="ru-RU" sz="1400" dirty="0" err="1"/>
              <a:t>схиляла</a:t>
            </a:r>
            <a:r>
              <a:rPr lang="ru-RU" sz="1400" dirty="0"/>
              <a:t> </a:t>
            </a:r>
            <a:r>
              <a:rPr lang="ru-RU" sz="1400" dirty="0" err="1"/>
              <a:t>останніх</a:t>
            </a:r>
            <a:r>
              <a:rPr lang="ru-RU" sz="1400" dirty="0"/>
              <a:t> до </a:t>
            </a:r>
            <a:r>
              <a:rPr lang="ru-RU" sz="1400" dirty="0" err="1"/>
              <a:t>підтримки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 </a:t>
            </a:r>
            <a:r>
              <a:rPr lang="ru-RU" sz="1400" dirty="0" err="1"/>
              <a:t>дисидентів</a:t>
            </a:r>
            <a:r>
              <a:rPr lang="ru-RU" sz="1400" dirty="0"/>
              <a:t> </a:t>
            </a:r>
            <a:r>
              <a:rPr lang="ru-RU" sz="1400" dirty="0" err="1"/>
              <a:t>надати</a:t>
            </a:r>
            <a:r>
              <a:rPr lang="ru-RU" sz="1400" dirty="0"/>
              <a:t>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більшої</a:t>
            </a:r>
            <a:r>
              <a:rPr lang="ru-RU" sz="1400" dirty="0"/>
              <a:t> </a:t>
            </a:r>
            <a:r>
              <a:rPr lang="ru-RU" sz="1400" dirty="0" err="1"/>
              <a:t>самостійності</a:t>
            </a:r>
            <a:r>
              <a:rPr lang="ru-RU" sz="1400" dirty="0"/>
              <a:t>.</a:t>
            </a:r>
          </a:p>
          <a:p>
            <a:r>
              <a:rPr lang="ru-RU" sz="1400" dirty="0"/>
              <a:t>Першими </a:t>
            </a:r>
            <a:r>
              <a:rPr lang="ru-RU" sz="1400" dirty="0" err="1"/>
              <a:t>організаціями</a:t>
            </a:r>
            <a:r>
              <a:rPr lang="ru-RU" sz="1400" dirty="0"/>
              <a:t> </a:t>
            </a:r>
            <a:r>
              <a:rPr lang="ru-RU" sz="1400" dirty="0" err="1"/>
              <a:t>інакодумців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стали: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/>
              <a:t>Українська</a:t>
            </a:r>
            <a:r>
              <a:rPr lang="ru-RU" sz="1600" b="1" dirty="0"/>
              <a:t> </a:t>
            </a:r>
            <a:r>
              <a:rPr lang="ru-RU" sz="1600" b="1" dirty="0" err="1"/>
              <a:t>робітничо-селянська</a:t>
            </a:r>
            <a:r>
              <a:rPr lang="ru-RU" sz="1600" b="1" dirty="0"/>
              <a:t> </a:t>
            </a:r>
            <a:r>
              <a:rPr lang="ru-RU" sz="1600" b="1" dirty="0" err="1"/>
              <a:t>спілка</a:t>
            </a:r>
            <a:r>
              <a:rPr lang="ru-RU" sz="1600" b="1" dirty="0"/>
              <a:t>(УРСС) </a:t>
            </a:r>
            <a:r>
              <a:rPr lang="ru-RU" sz="1600" dirty="0"/>
              <a:t>Створена у </a:t>
            </a:r>
            <a:r>
              <a:rPr lang="ru-RU" sz="1600" dirty="0" err="1"/>
              <a:t>Львові</a:t>
            </a:r>
            <a:r>
              <a:rPr lang="ru-RU" sz="1600" dirty="0"/>
              <a:t> </a:t>
            </a:r>
            <a:r>
              <a:rPr lang="ru-RU" sz="1600" dirty="0" err="1"/>
              <a:t>у</a:t>
            </a:r>
            <a:r>
              <a:rPr lang="ru-RU" sz="1600" dirty="0"/>
              <a:t> 1958 р., </a:t>
            </a:r>
            <a:r>
              <a:rPr lang="ru-RU" sz="1600" dirty="0" err="1"/>
              <a:t>арештована</a:t>
            </a:r>
            <a:r>
              <a:rPr lang="ru-RU" sz="1600" dirty="0"/>
              <a:t> — 1961 р.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 smtClean="0"/>
              <a:t>Український</a:t>
            </a:r>
            <a:r>
              <a:rPr lang="ru-RU" sz="1600" b="1" dirty="0" smtClean="0"/>
              <a:t> </a:t>
            </a:r>
            <a:r>
              <a:rPr lang="ru-RU" sz="1600" b="1" dirty="0" err="1"/>
              <a:t>національний</a:t>
            </a:r>
            <a:r>
              <a:rPr lang="ru-RU" sz="1600" b="1" dirty="0"/>
              <a:t> фронт (УНФ)</a:t>
            </a:r>
            <a:r>
              <a:rPr lang="ru-RU" sz="1600" dirty="0"/>
              <a:t> Створена </a:t>
            </a:r>
            <a:r>
              <a:rPr lang="ru-RU" sz="1600" dirty="0" err="1"/>
              <a:t>З.Красівським</a:t>
            </a:r>
            <a:r>
              <a:rPr lang="ru-RU" sz="1600" dirty="0"/>
              <a:t> та </a:t>
            </a:r>
            <a:r>
              <a:rPr lang="ru-RU" sz="1600" dirty="0" err="1"/>
              <a:t>М.Дяком</a:t>
            </a:r>
            <a:r>
              <a:rPr lang="ru-RU" sz="1600" dirty="0"/>
              <a:t> у 1964 р.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/>
              <a:t>Український</a:t>
            </a:r>
            <a:r>
              <a:rPr lang="ru-RU" sz="1600" b="1" dirty="0"/>
              <a:t> </a:t>
            </a:r>
            <a:r>
              <a:rPr lang="ru-RU" sz="1600" b="1" dirty="0" err="1"/>
              <a:t>національний</a:t>
            </a:r>
            <a:r>
              <a:rPr lang="ru-RU" sz="1600" b="1" dirty="0"/>
              <a:t> </a:t>
            </a:r>
            <a:r>
              <a:rPr lang="ru-RU" sz="1600" b="1" dirty="0" err="1"/>
              <a:t>комітет</a:t>
            </a:r>
            <a:r>
              <a:rPr lang="ru-RU" sz="1600" b="1" dirty="0"/>
              <a:t> (УНК)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/>
              <a:t>Демократичний</a:t>
            </a:r>
            <a:r>
              <a:rPr lang="ru-RU" sz="1600" b="1" dirty="0"/>
              <a:t> союз </a:t>
            </a:r>
            <a:r>
              <a:rPr lang="ru-RU" sz="1600" b="1" dirty="0" err="1"/>
              <a:t>соціалістів</a:t>
            </a:r>
            <a:endParaRPr lang="ru-RU" sz="1600" b="1" dirty="0"/>
          </a:p>
          <a:p>
            <a:pPr>
              <a:buFont typeface="Arial" pitchFamily="34" charset="0"/>
              <a:buChar char="•"/>
            </a:pPr>
            <a:r>
              <a:rPr lang="ru-RU" sz="1600" b="1" dirty="0" err="1"/>
              <a:t>Партія</a:t>
            </a:r>
            <a:r>
              <a:rPr lang="ru-RU" sz="1600" b="1" dirty="0"/>
              <a:t> </a:t>
            </a:r>
            <a:r>
              <a:rPr lang="ru-RU" sz="1600" b="1" dirty="0" err="1"/>
              <a:t>боротьби</a:t>
            </a:r>
            <a:r>
              <a:rPr lang="ru-RU" sz="1600" b="1" dirty="0"/>
              <a:t> за </a:t>
            </a:r>
            <a:r>
              <a:rPr lang="ru-RU" sz="1600" b="1" dirty="0" err="1"/>
              <a:t>реалізацію</a:t>
            </a:r>
            <a:r>
              <a:rPr lang="ru-RU" sz="1600" b="1" dirty="0"/>
              <a:t> </a:t>
            </a:r>
            <a:r>
              <a:rPr lang="ru-RU" sz="1600" b="1" dirty="0" err="1"/>
              <a:t>ленінських</a:t>
            </a:r>
            <a:r>
              <a:rPr lang="ru-RU" sz="1600" b="1" dirty="0"/>
              <a:t> </a:t>
            </a:r>
            <a:r>
              <a:rPr lang="ru-RU" sz="1600" b="1" dirty="0" err="1"/>
              <a:t>ідей</a:t>
            </a:r>
            <a:endParaRPr lang="ru-RU" sz="1600" b="1" dirty="0"/>
          </a:p>
          <a:p>
            <a:pPr>
              <a:buFont typeface="Arial" pitchFamily="34" charset="0"/>
              <a:buChar char="•"/>
            </a:pPr>
            <a:r>
              <a:rPr lang="ru-RU" sz="1600" b="1" dirty="0" err="1"/>
              <a:t>Реалістичний</a:t>
            </a:r>
            <a:r>
              <a:rPr lang="ru-RU" sz="1600" b="1" dirty="0"/>
              <a:t> </a:t>
            </a:r>
            <a:r>
              <a:rPr lang="ru-RU" sz="1600" b="1" dirty="0" err="1"/>
              <a:t>робітничий</a:t>
            </a:r>
            <a:r>
              <a:rPr lang="ru-RU" sz="1600" b="1" dirty="0"/>
              <a:t> </a:t>
            </a:r>
            <a:r>
              <a:rPr lang="ru-RU" sz="1600" b="1" dirty="0" err="1"/>
              <a:t>гурток</a:t>
            </a:r>
            <a:r>
              <a:rPr lang="ru-RU" sz="1600" b="1" dirty="0"/>
              <a:t> </a:t>
            </a:r>
            <a:r>
              <a:rPr lang="ru-RU" sz="1600" b="1" dirty="0" err="1" smtClean="0"/>
              <a:t>демократів</a:t>
            </a:r>
            <a:r>
              <a:rPr lang="ru-RU" sz="1600" b="1" dirty="0" smtClean="0"/>
              <a:t> </a:t>
            </a:r>
            <a:r>
              <a:rPr lang="ru-RU" sz="1600" dirty="0" smtClean="0"/>
              <a:t>— </a:t>
            </a:r>
            <a:r>
              <a:rPr lang="ru-RU" sz="1600" dirty="0" err="1"/>
              <a:t>створений</a:t>
            </a:r>
            <a:r>
              <a:rPr lang="ru-RU" sz="1600" dirty="0"/>
              <a:t> на </a:t>
            </a:r>
            <a:r>
              <a:rPr lang="ru-RU" sz="1600" dirty="0" err="1"/>
              <a:t>Донбасі</a:t>
            </a:r>
            <a:r>
              <a:rPr lang="ru-RU" sz="1600" dirty="0"/>
              <a:t> у 1956 р.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928794" y="6000768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14348" y="6000768"/>
            <a:ext cx="785818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дисиденти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різноманітні</a:t>
            </a:r>
            <a:r>
              <a:rPr lang="ru-RU" sz="1600" dirty="0"/>
              <a:t> у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поглядах</a:t>
            </a:r>
            <a:r>
              <a:rPr lang="ru-RU" sz="1600" dirty="0"/>
              <a:t> та </a:t>
            </a:r>
            <a:r>
              <a:rPr lang="ru-RU" sz="1600" dirty="0" err="1"/>
              <a:t>цілях</a:t>
            </a:r>
            <a:r>
              <a:rPr lang="ru-RU" sz="1600" dirty="0"/>
              <a:t>. </a:t>
            </a:r>
            <a:r>
              <a:rPr lang="ru-RU" sz="1600" dirty="0" err="1"/>
              <a:t>Іван</a:t>
            </a:r>
            <a:r>
              <a:rPr lang="ru-RU" sz="1600" dirty="0"/>
              <a:t> Дзюба, </a:t>
            </a:r>
            <a:r>
              <a:rPr lang="ru-RU" sz="1600" dirty="0" err="1"/>
              <a:t>літературний</a:t>
            </a:r>
            <a:r>
              <a:rPr lang="ru-RU" sz="1600" dirty="0"/>
              <a:t> критик </a:t>
            </a:r>
            <a:r>
              <a:rPr lang="ru-RU" sz="1600" dirty="0" err="1"/>
              <a:t>і</a:t>
            </a:r>
            <a:r>
              <a:rPr lang="ru-RU" sz="1600" dirty="0"/>
              <a:t> один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найвидатніших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, </a:t>
            </a:r>
            <a:r>
              <a:rPr lang="ru-RU" sz="1600" dirty="0" err="1"/>
              <a:t>однаково</a:t>
            </a:r>
            <a:r>
              <a:rPr lang="ru-RU" sz="1600" dirty="0"/>
              <a:t> </a:t>
            </a:r>
            <a:r>
              <a:rPr lang="ru-RU" sz="1600" dirty="0" err="1"/>
              <a:t>прагнув</a:t>
            </a:r>
            <a:r>
              <a:rPr lang="ru-RU" sz="1600" dirty="0"/>
              <a:t> </a:t>
            </a:r>
            <a:r>
              <a:rPr lang="ru-RU" sz="1600" dirty="0" err="1"/>
              <a:t>здобути</a:t>
            </a:r>
            <a:r>
              <a:rPr lang="ru-RU" sz="1600" dirty="0"/>
              <a:t> як </a:t>
            </a:r>
            <a:r>
              <a:rPr lang="ru-RU" sz="1600" dirty="0" err="1"/>
              <a:t>громадянські</a:t>
            </a:r>
            <a:r>
              <a:rPr lang="ru-RU" sz="1600" dirty="0"/>
              <a:t> </a:t>
            </a:r>
            <a:r>
              <a:rPr lang="ru-RU" sz="1600" dirty="0" err="1"/>
              <a:t>свободи</a:t>
            </a:r>
            <a:r>
              <a:rPr lang="ru-RU" sz="1600" dirty="0"/>
              <a:t>, так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національні</a:t>
            </a:r>
            <a:r>
              <a:rPr lang="ru-RU" sz="1600" dirty="0"/>
              <a:t> права.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чітко</a:t>
            </a:r>
            <a:r>
              <a:rPr lang="ru-RU" sz="1600" dirty="0"/>
              <a:t> </a:t>
            </a:r>
            <a:r>
              <a:rPr lang="ru-RU" sz="1600" dirty="0" err="1"/>
              <a:t>висловив</a:t>
            </a:r>
            <a:r>
              <a:rPr lang="ru-RU" sz="1600" dirty="0"/>
              <a:t> свою мету: «Я </a:t>
            </a:r>
            <a:r>
              <a:rPr lang="ru-RU" sz="1600" dirty="0" err="1"/>
              <a:t>пропоную</a:t>
            </a:r>
            <a:r>
              <a:rPr lang="ru-RU" sz="1600" dirty="0"/>
              <a:t>… </a:t>
            </a:r>
            <a:r>
              <a:rPr lang="ru-RU" sz="1600" dirty="0" err="1"/>
              <a:t>одну-єдину</a:t>
            </a:r>
            <a:r>
              <a:rPr lang="ru-RU" sz="1600" dirty="0"/>
              <a:t> </a:t>
            </a:r>
            <a:r>
              <a:rPr lang="ru-RU" sz="1600" dirty="0" err="1"/>
              <a:t>річ</a:t>
            </a:r>
            <a:r>
              <a:rPr lang="ru-RU" sz="1600" dirty="0"/>
              <a:t>: свободу — </a:t>
            </a:r>
            <a:r>
              <a:rPr lang="ru-RU" sz="1600" dirty="0" err="1"/>
              <a:t>свободу</a:t>
            </a:r>
            <a:r>
              <a:rPr lang="ru-RU" sz="1600" dirty="0"/>
              <a:t> </a:t>
            </a:r>
            <a:r>
              <a:rPr lang="ru-RU" sz="1600" dirty="0" err="1"/>
              <a:t>чесного</a:t>
            </a:r>
            <a:r>
              <a:rPr lang="ru-RU" sz="1600" dirty="0"/>
              <a:t> </a:t>
            </a:r>
            <a:r>
              <a:rPr lang="ru-RU" sz="1600" dirty="0" err="1"/>
              <a:t>публічного</a:t>
            </a:r>
            <a:r>
              <a:rPr lang="ru-RU" sz="1600" dirty="0"/>
              <a:t> </a:t>
            </a:r>
            <a:r>
              <a:rPr lang="ru-RU" sz="1600" dirty="0" err="1"/>
              <a:t>обговорення</a:t>
            </a:r>
            <a:r>
              <a:rPr lang="ru-RU" sz="1600" dirty="0"/>
              <a:t>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, </a:t>
            </a:r>
            <a:r>
              <a:rPr lang="ru-RU" sz="1600" dirty="0" err="1"/>
              <a:t>свободу</a:t>
            </a:r>
            <a:r>
              <a:rPr lang="ru-RU" sz="1600" dirty="0"/>
              <a:t>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вибору</a:t>
            </a:r>
            <a:r>
              <a:rPr lang="ru-RU" sz="1600" dirty="0"/>
              <a:t>, </a:t>
            </a:r>
            <a:r>
              <a:rPr lang="ru-RU" sz="1600" dirty="0" err="1"/>
              <a:t>свободу</a:t>
            </a:r>
            <a:r>
              <a:rPr lang="ru-RU" sz="1600" dirty="0"/>
              <a:t>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самопізнання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саморозвитку</a:t>
            </a:r>
            <a:r>
              <a:rPr lang="ru-RU" sz="1600" dirty="0"/>
              <a:t>. Але </a:t>
            </a:r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насамперед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бути свобода на </a:t>
            </a:r>
            <a:r>
              <a:rPr lang="ru-RU" sz="1600" dirty="0" err="1"/>
              <a:t>дискусію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незгоду</a:t>
            </a:r>
            <a:r>
              <a:rPr lang="ru-RU" sz="1600" dirty="0"/>
              <a:t>». </a:t>
            </a:r>
            <a:r>
              <a:rPr lang="ru-RU" sz="1600" dirty="0" err="1"/>
              <a:t>Націонал-комуніста</a:t>
            </a:r>
            <a:r>
              <a:rPr lang="ru-RU" sz="1600" dirty="0"/>
              <a:t> Дзюбу </a:t>
            </a:r>
            <a:r>
              <a:rPr lang="ru-RU" sz="1600" dirty="0" err="1"/>
              <a:t>непокоїла</a:t>
            </a:r>
            <a:r>
              <a:rPr lang="ru-RU" sz="1600" dirty="0"/>
              <a:t> велика </a:t>
            </a:r>
            <a:r>
              <a:rPr lang="ru-RU" sz="1600" dirty="0" err="1"/>
              <a:t>розбіжність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радянською</a:t>
            </a:r>
            <a:r>
              <a:rPr lang="ru-RU" sz="1600" dirty="0"/>
              <a:t> </a:t>
            </a:r>
            <a:r>
              <a:rPr lang="ru-RU" sz="1600" dirty="0" err="1"/>
              <a:t>теорією</a:t>
            </a:r>
            <a:r>
              <a:rPr lang="ru-RU" sz="1600" dirty="0"/>
              <a:t> та </a:t>
            </a:r>
            <a:r>
              <a:rPr lang="ru-RU" sz="1600" dirty="0" err="1"/>
              <a:t>дійсністю</a:t>
            </a:r>
            <a:r>
              <a:rPr lang="ru-RU" sz="1600" dirty="0"/>
              <a:t>, особливо в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прав, тому </a:t>
            </a:r>
            <a:r>
              <a:rPr lang="ru-RU" sz="1600" dirty="0" err="1"/>
              <a:t>він</a:t>
            </a:r>
            <a:r>
              <a:rPr lang="ru-RU" sz="1600" dirty="0"/>
              <a:t> закликав </a:t>
            </a:r>
            <a:r>
              <a:rPr lang="ru-RU" sz="1600" dirty="0" err="1"/>
              <a:t>власті</a:t>
            </a:r>
            <a:r>
              <a:rPr lang="ru-RU" sz="1600" dirty="0"/>
              <a:t> </a:t>
            </a:r>
            <a:r>
              <a:rPr lang="ru-RU" sz="1600" dirty="0" err="1"/>
              <a:t>усунути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для блага як </a:t>
            </a:r>
            <a:r>
              <a:rPr lang="ru-RU" sz="1600" dirty="0" err="1"/>
              <a:t>радянської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, так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народу.</a:t>
            </a:r>
          </a:p>
          <a:p>
            <a:r>
              <a:rPr lang="ru-RU" sz="1600" dirty="0"/>
              <a:t>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історик</a:t>
            </a:r>
            <a:r>
              <a:rPr lang="ru-RU" sz="1600" dirty="0"/>
              <a:t> Валентин Мороз </a:t>
            </a:r>
            <a:r>
              <a:rPr lang="ru-RU" sz="1600" dirty="0" err="1"/>
              <a:t>продовжував</a:t>
            </a:r>
            <a:r>
              <a:rPr lang="ru-RU" sz="1600" dirty="0"/>
              <a:t> </a:t>
            </a:r>
            <a:r>
              <a:rPr lang="ru-RU" sz="1600" dirty="0" err="1"/>
              <a:t>інтелектуальні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націоналізму</a:t>
            </a:r>
            <a:r>
              <a:rPr lang="ru-RU" sz="1600" dirty="0"/>
              <a:t>, </a:t>
            </a:r>
            <a:r>
              <a:rPr lang="ru-RU" sz="1600" dirty="0" err="1"/>
              <a:t>відкрито</a:t>
            </a:r>
            <a:r>
              <a:rPr lang="ru-RU" sz="1600" dirty="0"/>
              <a:t> </a:t>
            </a:r>
            <a:r>
              <a:rPr lang="ru-RU" sz="1600" dirty="0" err="1"/>
              <a:t>виражаючи</a:t>
            </a:r>
            <a:r>
              <a:rPr lang="ru-RU" sz="1600" dirty="0"/>
              <a:t> свою </a:t>
            </a:r>
            <a:r>
              <a:rPr lang="ru-RU" sz="1600" dirty="0" err="1"/>
              <a:t>відразу</a:t>
            </a:r>
            <a:r>
              <a:rPr lang="ru-RU" sz="1600" dirty="0"/>
              <a:t> до </a:t>
            </a:r>
            <a:r>
              <a:rPr lang="ru-RU" sz="1600" dirty="0" err="1"/>
              <a:t>радянської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та </a:t>
            </a:r>
            <a:r>
              <a:rPr lang="ru-RU" sz="1600" dirty="0" err="1"/>
              <a:t>надію</a:t>
            </a:r>
            <a:r>
              <a:rPr lang="ru-RU" sz="1600" dirty="0"/>
              <a:t> на </a:t>
            </a:r>
            <a:r>
              <a:rPr lang="ru-RU" sz="1600" dirty="0" err="1"/>
              <a:t>її</a:t>
            </a:r>
            <a:r>
              <a:rPr lang="ru-RU" sz="1600" dirty="0"/>
              <a:t> крах.</a:t>
            </a:r>
          </a:p>
          <a:p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взагалі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дисиденти</a:t>
            </a:r>
            <a:r>
              <a:rPr lang="ru-RU" sz="1600" dirty="0"/>
              <a:t> закликали до </a:t>
            </a:r>
            <a:r>
              <a:rPr lang="ru-RU" sz="1600" dirty="0" err="1"/>
              <a:t>проведення</a:t>
            </a:r>
            <a:r>
              <a:rPr lang="ru-RU" sz="1600" dirty="0"/>
              <a:t> в СРСР реформ, а не до </a:t>
            </a:r>
            <a:r>
              <a:rPr lang="ru-RU" sz="1600" dirty="0" err="1"/>
              <a:t>революції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відокремлення</a:t>
            </a:r>
            <a:r>
              <a:rPr lang="ru-RU" sz="1600" dirty="0"/>
              <a:t>,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виступали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репресій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та за </a:t>
            </a:r>
            <a:r>
              <a:rPr lang="ru-RU" sz="1600" dirty="0" err="1"/>
              <a:t>громадянські</a:t>
            </a:r>
            <a:r>
              <a:rPr lang="ru-RU" sz="1600" dirty="0"/>
              <a:t> права в СРСР.</a:t>
            </a:r>
          </a:p>
          <a:p>
            <a:endParaRPr lang="ru-RU" dirty="0"/>
          </a:p>
        </p:txBody>
      </p:sp>
      <p:pic>
        <p:nvPicPr>
          <p:cNvPr id="3" name="Рисунок 2" descr="383402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3756660" cy="282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224" y="4429132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57224" y="5072074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Перші</a:t>
            </a:r>
            <a:r>
              <a:rPr lang="ru-RU" sz="1600" dirty="0"/>
              <a:t> прояви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</a:t>
            </a:r>
            <a:r>
              <a:rPr lang="ru-RU" sz="1600" dirty="0" err="1"/>
              <a:t>мали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наприкінці</a:t>
            </a:r>
            <a:r>
              <a:rPr lang="ru-RU" sz="1600" dirty="0"/>
              <a:t> 1950-х та на початку 60-х </a:t>
            </a:r>
            <a:r>
              <a:rPr lang="ru-RU" sz="1600" dirty="0" err="1"/>
              <a:t>років</a:t>
            </a:r>
            <a:r>
              <a:rPr lang="ru-RU" sz="1600" dirty="0"/>
              <a:t>, коли на </a:t>
            </a:r>
            <a:r>
              <a:rPr lang="ru-RU" sz="1600" dirty="0" err="1"/>
              <a:t>Західній</a:t>
            </a:r>
            <a:r>
              <a:rPr lang="ru-RU" sz="1600" dirty="0"/>
              <a:t>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організовано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невеликих </a:t>
            </a:r>
            <a:r>
              <a:rPr lang="ru-RU" sz="1600" dirty="0" err="1"/>
              <a:t>таємних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. </a:t>
            </a:r>
            <a:r>
              <a:rPr lang="ru-RU" sz="1600" dirty="0" err="1"/>
              <a:t>Виділялася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них так звана «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юристів</a:t>
            </a:r>
            <a:r>
              <a:rPr lang="ru-RU" sz="1600" dirty="0"/>
              <a:t>» на </a:t>
            </a:r>
            <a:r>
              <a:rPr lang="ru-RU" sz="1600" dirty="0" err="1"/>
              <a:t>чолі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адвокатом </a:t>
            </a:r>
            <a:r>
              <a:rPr lang="ru-RU" sz="1600" dirty="0" err="1"/>
              <a:t>Левком</a:t>
            </a:r>
            <a:r>
              <a:rPr lang="ru-RU" sz="1600" dirty="0"/>
              <a:t> </a:t>
            </a:r>
            <a:r>
              <a:rPr lang="ru-RU" sz="1600" dirty="0" err="1"/>
              <a:t>Лук'яненком</a:t>
            </a:r>
            <a:r>
              <a:rPr lang="ru-RU" sz="1600" dirty="0"/>
              <a:t>. Вона закликала до </a:t>
            </a:r>
            <a:r>
              <a:rPr lang="ru-RU" sz="1600" dirty="0" err="1"/>
              <a:t>здійснення</a:t>
            </a:r>
            <a:r>
              <a:rPr lang="ru-RU" sz="1600" dirty="0"/>
              <a:t> законного права </a:t>
            </a:r>
            <a:r>
              <a:rPr lang="ru-RU" sz="1600" dirty="0" err="1"/>
              <a:t>України</a:t>
            </a:r>
            <a:r>
              <a:rPr lang="ru-RU" sz="1600" dirty="0"/>
              <a:t> на </a:t>
            </a:r>
            <a:r>
              <a:rPr lang="ru-RU" sz="1600" dirty="0" err="1"/>
              <a:t>вихід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Радянського</a:t>
            </a:r>
            <a:r>
              <a:rPr lang="ru-RU" sz="1600" dirty="0"/>
              <a:t> Союзу.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виявлення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їхніх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на </a:t>
            </a:r>
            <a:r>
              <a:rPr lang="ru-RU" sz="1600" dirty="0" err="1"/>
              <a:t>закритих</a:t>
            </a:r>
            <a:r>
              <a:rPr lang="ru-RU" sz="1600" dirty="0"/>
              <a:t> </a:t>
            </a:r>
            <a:r>
              <a:rPr lang="ru-RU" sz="1600" dirty="0" err="1"/>
              <a:t>процесах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засуджено</a:t>
            </a:r>
            <a:r>
              <a:rPr lang="ru-RU" sz="1600" dirty="0"/>
              <a:t> до </a:t>
            </a:r>
            <a:r>
              <a:rPr lang="ru-RU" sz="1600" dirty="0" err="1"/>
              <a:t>тривалих</a:t>
            </a:r>
            <a:r>
              <a:rPr lang="ru-RU" sz="1600" dirty="0"/>
              <a:t> </a:t>
            </a:r>
            <a:r>
              <a:rPr lang="ru-RU" sz="1600" dirty="0" err="1"/>
              <a:t>термінів</a:t>
            </a:r>
            <a:r>
              <a:rPr lang="ru-RU" sz="1600" dirty="0"/>
              <a:t> </a:t>
            </a:r>
            <a:r>
              <a:rPr lang="ru-RU" sz="1600" dirty="0" err="1"/>
              <a:t>ув'язнення</a:t>
            </a:r>
            <a:r>
              <a:rPr lang="ru-RU" sz="1600" dirty="0"/>
              <a:t>.</a:t>
            </a:r>
          </a:p>
          <a:p>
            <a:r>
              <a:rPr lang="ru-RU" sz="1600" dirty="0"/>
              <a:t>У 1962 та 1963 роках </a:t>
            </a:r>
            <a:r>
              <a:rPr lang="ru-RU" sz="1600" dirty="0" err="1"/>
              <a:t>Хрущов</a:t>
            </a:r>
            <a:r>
              <a:rPr lang="ru-RU" sz="1600" dirty="0"/>
              <a:t> </a:t>
            </a:r>
            <a:r>
              <a:rPr lang="ru-RU" sz="1600" dirty="0" err="1"/>
              <a:t>провів</a:t>
            </a:r>
            <a:r>
              <a:rPr lang="ru-RU" sz="1600" dirty="0"/>
              <a:t> широко </a:t>
            </a:r>
            <a:r>
              <a:rPr lang="ru-RU" sz="1600" dirty="0" err="1"/>
              <a:t>розрекламовані</a:t>
            </a:r>
            <a:r>
              <a:rPr lang="ru-RU" sz="1600" dirty="0"/>
              <a:t> </a:t>
            </a:r>
            <a:r>
              <a:rPr lang="ru-RU" sz="1600" dirty="0" err="1"/>
              <a:t>зустрічі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діячами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та </a:t>
            </a:r>
            <a:r>
              <a:rPr lang="ru-RU" sz="1600" dirty="0" err="1"/>
              <a:t>мистецтва</a:t>
            </a:r>
            <a:r>
              <a:rPr lang="ru-RU" sz="1600" dirty="0"/>
              <a:t>. На них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роздратовано</a:t>
            </a:r>
            <a:r>
              <a:rPr lang="ru-RU" sz="1600" dirty="0"/>
              <a:t> засудив «</a:t>
            </a:r>
            <a:r>
              <a:rPr lang="ru-RU" sz="1600" dirty="0" err="1"/>
              <a:t>відступи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 </a:t>
            </a:r>
            <a:r>
              <a:rPr lang="ru-RU" sz="1600" dirty="0" err="1"/>
              <a:t>соціалістичного</a:t>
            </a:r>
            <a:r>
              <a:rPr lang="ru-RU" sz="1600" dirty="0"/>
              <a:t> </a:t>
            </a:r>
            <a:r>
              <a:rPr lang="ru-RU" sz="1600" dirty="0" err="1"/>
              <a:t>реалізму</a:t>
            </a:r>
            <a:r>
              <a:rPr lang="ru-RU" sz="1600" dirty="0"/>
              <a:t>» та «прояви </a:t>
            </a:r>
            <a:r>
              <a:rPr lang="ru-RU" sz="1600" dirty="0" err="1"/>
              <a:t>формалізму</a:t>
            </a:r>
            <a:r>
              <a:rPr lang="ru-RU" sz="1600" dirty="0"/>
              <a:t> </a:t>
            </a:r>
            <a:r>
              <a:rPr lang="ru-RU" sz="1600" dirty="0" err="1"/>
              <a:t>і</a:t>
            </a:r>
            <a:r>
              <a:rPr lang="ru-RU" sz="1600" dirty="0"/>
              <a:t> </a:t>
            </a:r>
            <a:r>
              <a:rPr lang="ru-RU" sz="1600" dirty="0" err="1"/>
              <a:t>абстракціонізму</a:t>
            </a:r>
            <a:r>
              <a:rPr lang="ru-RU" sz="1600" dirty="0"/>
              <a:t>».</a:t>
            </a:r>
          </a:p>
          <a:p>
            <a:r>
              <a:rPr lang="ru-RU" sz="1600" dirty="0" err="1"/>
              <a:t>Інерція</a:t>
            </a:r>
            <a:r>
              <a:rPr lang="ru-RU" sz="1600" dirty="0"/>
              <a:t> </a:t>
            </a:r>
            <a:r>
              <a:rPr lang="ru-RU" sz="1600" dirty="0" err="1"/>
              <a:t>десталінізації</a:t>
            </a:r>
            <a:r>
              <a:rPr lang="ru-RU" sz="1600" dirty="0"/>
              <a:t> </a:t>
            </a:r>
            <a:r>
              <a:rPr lang="ru-RU" sz="1600" dirty="0" err="1"/>
              <a:t>продовжувала</a:t>
            </a:r>
            <a:r>
              <a:rPr lang="ru-RU" sz="1600" dirty="0"/>
              <a:t> </a:t>
            </a:r>
            <a:r>
              <a:rPr lang="ru-RU" sz="1600" dirty="0" err="1"/>
              <a:t>розбурхувати</a:t>
            </a:r>
            <a:r>
              <a:rPr lang="ru-RU" sz="1600" dirty="0"/>
              <a:t> </a:t>
            </a:r>
            <a:r>
              <a:rPr lang="ru-RU" sz="1600" dirty="0" err="1"/>
              <a:t>неспокій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інтелігенції</a:t>
            </a:r>
            <a:r>
              <a:rPr lang="ru-RU" sz="1600" dirty="0"/>
              <a:t>. Проведена у 1963 р. в </a:t>
            </a:r>
            <a:r>
              <a:rPr lang="ru-RU" sz="1600" dirty="0" err="1"/>
              <a:t>Київському</a:t>
            </a:r>
            <a:r>
              <a:rPr lang="ru-RU" sz="1600" dirty="0"/>
              <a:t> </a:t>
            </a:r>
            <a:r>
              <a:rPr lang="ru-RU" sz="1600" dirty="0" err="1"/>
              <a:t>університеті</a:t>
            </a:r>
            <a:r>
              <a:rPr lang="ru-RU" sz="1600" dirty="0"/>
              <a:t> </a:t>
            </a:r>
            <a:r>
              <a:rPr lang="ru-RU" sz="1600" dirty="0" err="1"/>
              <a:t>офіційна</a:t>
            </a:r>
            <a:r>
              <a:rPr lang="ru-RU" sz="1600" dirty="0"/>
              <a:t> </a:t>
            </a:r>
            <a:r>
              <a:rPr lang="ru-RU" sz="1600" dirty="0" err="1"/>
              <a:t>конференція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та </a:t>
            </a:r>
            <a:r>
              <a:rPr lang="ru-RU" sz="1600" dirty="0" err="1"/>
              <a:t>мови</a:t>
            </a:r>
            <a:r>
              <a:rPr lang="ru-RU" sz="1600" dirty="0"/>
              <a:t>, участь у </a:t>
            </a:r>
            <a:r>
              <a:rPr lang="ru-RU" sz="1600" dirty="0" err="1"/>
              <a:t>якій</a:t>
            </a:r>
            <a:r>
              <a:rPr lang="ru-RU" sz="1600" dirty="0"/>
              <a:t> взяли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тисячі</a:t>
            </a:r>
            <a:r>
              <a:rPr lang="ru-RU" sz="1600" dirty="0"/>
              <a:t> </a:t>
            </a:r>
            <a:r>
              <a:rPr lang="ru-RU" sz="1600" dirty="0" err="1"/>
              <a:t>чоловік</a:t>
            </a:r>
            <a:r>
              <a:rPr lang="ru-RU" sz="1600" dirty="0"/>
              <a:t>, </a:t>
            </a:r>
            <a:r>
              <a:rPr lang="ru-RU" sz="1600" dirty="0" err="1"/>
              <a:t>перетворилася</a:t>
            </a:r>
            <a:r>
              <a:rPr lang="ru-RU" sz="1600" dirty="0"/>
              <a:t> на </a:t>
            </a:r>
            <a:r>
              <a:rPr lang="ru-RU" sz="1600" dirty="0" err="1"/>
              <a:t>відкриту</a:t>
            </a:r>
            <a:r>
              <a:rPr lang="ru-RU" sz="1600" dirty="0"/>
              <a:t> </a:t>
            </a:r>
            <a:r>
              <a:rPr lang="ru-RU" sz="1600" dirty="0" err="1"/>
              <a:t>демонстрацію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русифікації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Приблизно</a:t>
            </a:r>
            <a:r>
              <a:rPr lang="ru-RU" sz="1600" dirty="0"/>
              <a:t> в </a:t>
            </a:r>
            <a:r>
              <a:rPr lang="ru-RU" sz="1600" dirty="0" err="1"/>
              <a:t>цей</a:t>
            </a:r>
            <a:r>
              <a:rPr lang="ru-RU" sz="1600" dirty="0"/>
              <a:t> час </a:t>
            </a:r>
            <a:r>
              <a:rPr lang="ru-RU" sz="1600" dirty="0" err="1"/>
              <a:t>студенти</a:t>
            </a:r>
            <a:r>
              <a:rPr lang="ru-RU" sz="1600" dirty="0"/>
              <a:t> та </a:t>
            </a:r>
            <a:r>
              <a:rPr lang="ru-RU" sz="1600" dirty="0" err="1"/>
              <a:t>інтелігенція</a:t>
            </a:r>
            <a:r>
              <a:rPr lang="ru-RU" sz="1600" dirty="0"/>
              <a:t> стали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сходитися</a:t>
            </a:r>
            <a:r>
              <a:rPr lang="ru-RU" sz="1600" dirty="0"/>
              <a:t> до </a:t>
            </a:r>
            <a:r>
              <a:rPr lang="ru-RU" sz="1600" dirty="0" err="1"/>
              <a:t>пам'ятника</a:t>
            </a:r>
            <a:r>
              <a:rPr lang="ru-RU" sz="1600" dirty="0"/>
              <a:t> </a:t>
            </a:r>
            <a:r>
              <a:rPr lang="ru-RU" sz="1600" dirty="0" err="1"/>
              <a:t>Тарасові</a:t>
            </a:r>
            <a:r>
              <a:rPr lang="ru-RU" sz="1600" dirty="0"/>
              <a:t> </a:t>
            </a:r>
            <a:r>
              <a:rPr lang="ru-RU" sz="1600" dirty="0" err="1"/>
              <a:t>Шевченку</a:t>
            </a:r>
            <a:r>
              <a:rPr lang="ru-RU" sz="1600" dirty="0"/>
              <a:t> в </a:t>
            </a:r>
            <a:r>
              <a:rPr lang="ru-RU" sz="1600" dirty="0" err="1"/>
              <a:t>Києві</a:t>
            </a:r>
            <a:r>
              <a:rPr lang="ru-RU" sz="1600" dirty="0"/>
              <a:t> не </a:t>
            </a:r>
            <a:r>
              <a:rPr lang="ru-RU" sz="1600" dirty="0" err="1"/>
              <a:t>тільки</a:t>
            </a:r>
            <a:r>
              <a:rPr lang="ru-RU" sz="1600" dirty="0"/>
              <a:t> для </a:t>
            </a:r>
            <a:r>
              <a:rPr lang="ru-RU" sz="1600" dirty="0" err="1"/>
              <a:t>публічних</a:t>
            </a:r>
            <a:r>
              <a:rPr lang="ru-RU" sz="1600" dirty="0"/>
              <a:t> </a:t>
            </a:r>
            <a:r>
              <a:rPr lang="ru-RU" sz="1600" dirty="0" err="1"/>
              <a:t>читань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 </a:t>
            </a:r>
            <a:r>
              <a:rPr lang="ru-RU" sz="1600" dirty="0" err="1"/>
              <a:t>поета</a:t>
            </a:r>
            <a:r>
              <a:rPr lang="ru-RU" sz="1600" dirty="0"/>
              <a:t>, 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для того,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критикувати</a:t>
            </a:r>
            <a:r>
              <a:rPr lang="ru-RU" sz="1600" dirty="0"/>
              <a:t> </a:t>
            </a:r>
            <a:r>
              <a:rPr lang="ru-RU" sz="1600" dirty="0" err="1"/>
              <a:t>культурну</a:t>
            </a:r>
            <a:r>
              <a:rPr lang="ru-RU" sz="1600" dirty="0"/>
              <a:t> </a:t>
            </a:r>
            <a:r>
              <a:rPr lang="ru-RU" sz="1600" dirty="0" err="1"/>
              <a:t>політику</a:t>
            </a:r>
            <a:r>
              <a:rPr lang="ru-RU" sz="1600" dirty="0"/>
              <a:t> режиму. </a:t>
            </a:r>
            <a:r>
              <a:rPr lang="ru-RU" sz="1600" dirty="0" err="1"/>
              <a:t>Підозріла</a:t>
            </a:r>
            <a:r>
              <a:rPr lang="ru-RU" sz="1600" dirty="0"/>
              <a:t> </a:t>
            </a:r>
            <a:r>
              <a:rPr lang="ru-RU" sz="1600" dirty="0" err="1"/>
              <a:t>пожежа</a:t>
            </a:r>
            <a:r>
              <a:rPr lang="ru-RU" sz="1600" dirty="0"/>
              <a:t> 1964 р.,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знищила</a:t>
            </a:r>
            <a:r>
              <a:rPr lang="ru-RU" sz="1600" dirty="0"/>
              <a:t> фонд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рукописів</a:t>
            </a:r>
            <a:r>
              <a:rPr lang="ru-RU" sz="1600" dirty="0"/>
              <a:t> </a:t>
            </a:r>
            <a:r>
              <a:rPr lang="ru-RU" sz="1600" dirty="0" err="1"/>
              <a:t>бібліотеки</a:t>
            </a:r>
            <a:r>
              <a:rPr lang="ru-RU" sz="1600" dirty="0"/>
              <a:t> </a:t>
            </a:r>
            <a:r>
              <a:rPr lang="ru-RU" sz="1600" dirty="0" err="1"/>
              <a:t>Академії</a:t>
            </a:r>
            <a:r>
              <a:rPr lang="ru-RU" sz="1600" dirty="0"/>
              <a:t> наук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викликала</a:t>
            </a:r>
            <a:r>
              <a:rPr lang="ru-RU" sz="1600" dirty="0"/>
              <a:t> бурю </a:t>
            </a:r>
            <a:r>
              <a:rPr lang="ru-RU" sz="1600" dirty="0" err="1"/>
              <a:t>протестів</a:t>
            </a:r>
            <a:r>
              <a:rPr lang="ru-RU" sz="1600" dirty="0"/>
              <a:t> </a:t>
            </a:r>
            <a:r>
              <a:rPr lang="ru-RU" sz="1600" dirty="0" err="1"/>
              <a:t>провідних</a:t>
            </a:r>
            <a:r>
              <a:rPr lang="ru-RU" sz="1600" dirty="0"/>
              <a:t> </a:t>
            </a:r>
            <a:r>
              <a:rPr lang="ru-RU" sz="1600" dirty="0" err="1"/>
              <a:t>діячів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5000636"/>
            <a:ext cx="71438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1714480" y="5000636"/>
            <a:ext cx="714380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488" y="5000636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Побоюючись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події</a:t>
            </a:r>
            <a:r>
              <a:rPr lang="ru-RU" sz="1600" dirty="0"/>
              <a:t> не </a:t>
            </a:r>
            <a:r>
              <a:rPr lang="ru-RU" sz="1600" dirty="0" err="1"/>
              <a:t>вийшли</a:t>
            </a:r>
            <a:r>
              <a:rPr lang="ru-RU" sz="1600" dirty="0"/>
              <a:t> </a:t>
            </a:r>
            <a:r>
              <a:rPr lang="ru-RU" sz="1600" dirty="0" err="1"/>
              <a:t>з-під</a:t>
            </a:r>
            <a:r>
              <a:rPr lang="ru-RU" sz="1600" dirty="0"/>
              <a:t> контролю, Кремль </a:t>
            </a:r>
            <a:r>
              <a:rPr lang="ru-RU" sz="1600" dirty="0" err="1"/>
              <a:t>вирішив</a:t>
            </a:r>
            <a:r>
              <a:rPr lang="ru-RU" sz="1600" dirty="0"/>
              <a:t> </a:t>
            </a:r>
            <a:r>
              <a:rPr lang="ru-RU" sz="1600" dirty="0" err="1"/>
              <a:t>ударити</a:t>
            </a:r>
            <a:r>
              <a:rPr lang="ru-RU" sz="1600" dirty="0"/>
              <a:t> по </a:t>
            </a:r>
            <a:r>
              <a:rPr lang="ru-RU" sz="1600" dirty="0" err="1"/>
              <a:t>дисидентському</a:t>
            </a:r>
            <a:r>
              <a:rPr lang="ru-RU" sz="1600" dirty="0"/>
              <a:t> </a:t>
            </a:r>
            <a:r>
              <a:rPr lang="ru-RU" sz="1600" dirty="0" err="1"/>
              <a:t>рухові</a:t>
            </a:r>
            <a:r>
              <a:rPr lang="ru-RU" sz="1600" dirty="0"/>
              <a:t> в </a:t>
            </a:r>
            <a:r>
              <a:rPr lang="ru-RU" sz="1600" dirty="0" err="1"/>
              <a:t>усьому</a:t>
            </a:r>
            <a:r>
              <a:rPr lang="ru-RU" sz="1600" dirty="0"/>
              <a:t> </a:t>
            </a:r>
            <a:r>
              <a:rPr lang="ru-RU" sz="1600" dirty="0" err="1"/>
              <a:t>Радянському</a:t>
            </a:r>
            <a:r>
              <a:rPr lang="ru-RU" sz="1600" dirty="0"/>
              <a:t> </a:t>
            </a:r>
            <a:r>
              <a:rPr lang="ru-RU" sz="1600" dirty="0" err="1"/>
              <a:t>Союзі</a:t>
            </a:r>
            <a:r>
              <a:rPr lang="ru-RU" sz="1600" dirty="0"/>
              <a:t>. </a:t>
            </a:r>
            <a:r>
              <a:rPr lang="ru-RU" sz="1600" dirty="0" err="1"/>
              <a:t>Наслідком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став </a:t>
            </a:r>
            <a:r>
              <a:rPr lang="ru-RU" sz="1600" dirty="0" err="1"/>
              <a:t>арешт</a:t>
            </a:r>
            <a:r>
              <a:rPr lang="ru-RU" sz="1600" dirty="0"/>
              <a:t> </a:t>
            </a:r>
            <a:r>
              <a:rPr lang="ru-RU" sz="1600" dirty="0" err="1"/>
              <a:t>наприкінці</a:t>
            </a:r>
            <a:r>
              <a:rPr lang="ru-RU" sz="1600" dirty="0"/>
              <a:t> 1965 р.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десятків</a:t>
            </a:r>
            <a:r>
              <a:rPr lang="ru-RU" sz="1600" dirty="0"/>
              <a:t>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протестував</a:t>
            </a:r>
            <a:r>
              <a:rPr lang="ru-RU" sz="1600" dirty="0"/>
              <a:t> особливо </a:t>
            </a:r>
            <a:r>
              <a:rPr lang="ru-RU" sz="1600" dirty="0" err="1"/>
              <a:t>голосно</a:t>
            </a:r>
            <a:r>
              <a:rPr lang="ru-RU" sz="1600" dirty="0"/>
              <a:t>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залякати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, </a:t>
            </a:r>
            <a:r>
              <a:rPr lang="ru-RU" sz="1600" dirty="0" err="1"/>
              <a:t>влада</a:t>
            </a:r>
            <a:r>
              <a:rPr lang="ru-RU" sz="1600" dirty="0"/>
              <a:t> </a:t>
            </a:r>
            <a:r>
              <a:rPr lang="ru-RU" sz="1600" dirty="0" err="1"/>
              <a:t>вирішила</a:t>
            </a:r>
            <a:r>
              <a:rPr lang="ru-RU" sz="1600" dirty="0"/>
              <a:t> </a:t>
            </a:r>
            <a:r>
              <a:rPr lang="ru-RU" sz="1600" dirty="0" err="1"/>
              <a:t>судити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 </a:t>
            </a:r>
            <a:r>
              <a:rPr lang="ru-RU" sz="1600" dirty="0" err="1"/>
              <a:t>відкритим</a:t>
            </a:r>
            <a:r>
              <a:rPr lang="ru-RU" sz="1600" dirty="0"/>
              <a:t> судом.</a:t>
            </a:r>
          </a:p>
          <a:p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ця</a:t>
            </a:r>
            <a:r>
              <a:rPr lang="ru-RU" sz="1600" dirty="0"/>
              <a:t> тактика бумерангом ударила по них самих, </a:t>
            </a:r>
            <a:r>
              <a:rPr lang="ru-RU" sz="1600" dirty="0" err="1"/>
              <a:t>викликавши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сильніші</a:t>
            </a:r>
            <a:r>
              <a:rPr lang="ru-RU" sz="1600" dirty="0"/>
              <a:t> </a:t>
            </a:r>
            <a:r>
              <a:rPr lang="ru-RU" sz="1600" dirty="0" err="1"/>
              <a:t>протести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опозицію</a:t>
            </a:r>
            <a:r>
              <a:rPr lang="ru-RU" sz="1600" dirty="0"/>
              <a:t>. </a:t>
            </a:r>
            <a:r>
              <a:rPr lang="ru-RU" sz="1600" dirty="0" err="1"/>
              <a:t>Побувавши</a:t>
            </a:r>
            <a:r>
              <a:rPr lang="ru-RU" sz="1600" dirty="0"/>
              <a:t> на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процесах</a:t>
            </a:r>
            <a:r>
              <a:rPr lang="ru-RU" sz="1600" dirty="0"/>
              <a:t> у </a:t>
            </a:r>
            <a:r>
              <a:rPr lang="ru-RU" sz="1600" dirty="0" err="1"/>
              <a:t>Львові</a:t>
            </a:r>
            <a:r>
              <a:rPr lang="ru-RU" sz="1600" dirty="0"/>
              <a:t>, </a:t>
            </a:r>
            <a:r>
              <a:rPr lang="ru-RU" sz="1600" dirty="0" err="1"/>
              <a:t>молодий</a:t>
            </a:r>
            <a:r>
              <a:rPr lang="ru-RU" sz="1600" dirty="0"/>
              <a:t> </a:t>
            </a:r>
            <a:r>
              <a:rPr lang="ru-RU" sz="1600" dirty="0" err="1"/>
              <a:t>журналіст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відданий</a:t>
            </a:r>
            <a:r>
              <a:rPr lang="ru-RU" sz="1600" dirty="0"/>
              <a:t> </a:t>
            </a:r>
            <a:r>
              <a:rPr lang="ru-RU" sz="1600" dirty="0" err="1"/>
              <a:t>комуніст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часу </a:t>
            </a:r>
            <a:r>
              <a:rPr lang="ru-RU" sz="1600" dirty="0" err="1"/>
              <a:t>В'ячеслав</a:t>
            </a:r>
            <a:r>
              <a:rPr lang="ru-RU" sz="1600" dirty="0"/>
              <a:t> </a:t>
            </a:r>
            <a:r>
              <a:rPr lang="ru-RU" sz="1600" dirty="0" err="1"/>
              <a:t>Чорновіл</a:t>
            </a:r>
            <a:r>
              <a:rPr lang="ru-RU" sz="1600" dirty="0"/>
              <a:t> написав «Записки </a:t>
            </a:r>
            <a:r>
              <a:rPr lang="ru-RU" sz="1600" dirty="0" err="1"/>
              <a:t>Чорновола</a:t>
            </a:r>
            <a:r>
              <a:rPr lang="ru-RU" sz="1600" dirty="0"/>
              <a:t>» — </a:t>
            </a:r>
            <a:r>
              <a:rPr lang="ru-RU" sz="1600" dirty="0" err="1"/>
              <a:t>збірку</a:t>
            </a:r>
            <a:r>
              <a:rPr lang="ru-RU" sz="1600" dirty="0"/>
              <a:t> </a:t>
            </a:r>
            <a:r>
              <a:rPr lang="ru-RU" sz="1600" dirty="0" err="1"/>
              <a:t>документів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викривали</a:t>
            </a:r>
            <a:r>
              <a:rPr lang="ru-RU" sz="1600" dirty="0"/>
              <a:t> </a:t>
            </a:r>
            <a:r>
              <a:rPr lang="ru-RU" sz="1600" dirty="0" err="1"/>
              <a:t>свавільні</a:t>
            </a:r>
            <a:r>
              <a:rPr lang="ru-RU" sz="1600" dirty="0"/>
              <a:t>, </a:t>
            </a:r>
            <a:r>
              <a:rPr lang="ru-RU" sz="1600" dirty="0" err="1"/>
              <a:t>протизаконні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цинічні</a:t>
            </a:r>
            <a:r>
              <a:rPr lang="ru-RU" sz="1600" dirty="0"/>
              <a:t> </a:t>
            </a:r>
            <a:r>
              <a:rPr lang="ru-RU" sz="1600" dirty="0" err="1"/>
              <a:t>маніпуляції</a:t>
            </a:r>
            <a:r>
              <a:rPr lang="ru-RU" sz="1600" dirty="0"/>
              <a:t> властей </a:t>
            </a:r>
            <a:r>
              <a:rPr lang="ru-RU" sz="1600" dirty="0" err="1"/>
              <a:t>правосуддям</a:t>
            </a:r>
            <a:r>
              <a:rPr lang="ru-RU" sz="1600" dirty="0"/>
              <a:t>.</a:t>
            </a:r>
          </a:p>
          <a:p>
            <a:r>
              <a:rPr lang="ru-RU" sz="1600" dirty="0"/>
              <a:t>У </a:t>
            </a:r>
            <a:r>
              <a:rPr lang="ru-RU" sz="1600" dirty="0" err="1"/>
              <a:t>палкій</a:t>
            </a:r>
            <a:r>
              <a:rPr lang="ru-RU" sz="1600" dirty="0"/>
              <a:t> </a:t>
            </a:r>
            <a:r>
              <a:rPr lang="ru-RU" sz="1600" dirty="0" err="1"/>
              <a:t>промові</a:t>
            </a:r>
            <a:r>
              <a:rPr lang="ru-RU" sz="1600" dirty="0"/>
              <a:t> перед великою </a:t>
            </a:r>
            <a:r>
              <a:rPr lang="ru-RU" sz="1600" dirty="0" err="1"/>
              <a:t>аудиторією</a:t>
            </a:r>
            <a:r>
              <a:rPr lang="ru-RU" sz="1600" dirty="0"/>
              <a:t> в </a:t>
            </a:r>
            <a:r>
              <a:rPr lang="ru-RU" sz="1600" dirty="0" err="1"/>
              <a:t>Києві</a:t>
            </a:r>
            <a:r>
              <a:rPr lang="ru-RU" sz="1600" dirty="0"/>
              <a:t> засудив </a:t>
            </a:r>
            <a:r>
              <a:rPr lang="ru-RU" sz="1600" dirty="0" err="1"/>
              <a:t>арешти</a:t>
            </a:r>
            <a:r>
              <a:rPr lang="ru-RU" sz="1600" dirty="0"/>
              <a:t> </a:t>
            </a:r>
            <a:r>
              <a:rPr lang="ru-RU" sz="1600" dirty="0" err="1"/>
              <a:t>Іван</a:t>
            </a:r>
            <a:r>
              <a:rPr lang="ru-RU" sz="1600" dirty="0"/>
              <a:t> Дзюба.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подав Шелесту </a:t>
            </a:r>
            <a:r>
              <a:rPr lang="ru-RU" sz="1600" dirty="0" err="1"/>
              <a:t>й</a:t>
            </a:r>
            <a:r>
              <a:rPr lang="ru-RU" sz="1600" dirty="0"/>
              <a:t> </a:t>
            </a:r>
            <a:r>
              <a:rPr lang="ru-RU" sz="1600" dirty="0" err="1"/>
              <a:t>Щербицькому</a:t>
            </a:r>
            <a:r>
              <a:rPr lang="ru-RU" sz="1600" dirty="0"/>
              <a:t> свою </a:t>
            </a:r>
            <a:r>
              <a:rPr lang="ru-RU" sz="1600" dirty="0" err="1"/>
              <a:t>працю</a:t>
            </a:r>
            <a:r>
              <a:rPr lang="ru-RU" sz="1600" dirty="0"/>
              <a:t> «</a:t>
            </a:r>
            <a:r>
              <a:rPr lang="ru-RU" sz="1600" dirty="0" err="1"/>
              <a:t>Інтернаціоналізм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русифікація</a:t>
            </a:r>
            <a:r>
              <a:rPr lang="ru-RU" sz="1600" dirty="0"/>
              <a:t>?» — тонкий, </a:t>
            </a:r>
            <a:r>
              <a:rPr lang="ru-RU" sz="1600" dirty="0" err="1"/>
              <a:t>ерудований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безжальний</a:t>
            </a:r>
            <a:r>
              <a:rPr lang="ru-RU" sz="1600" dirty="0"/>
              <a:t> </a:t>
            </a:r>
            <a:r>
              <a:rPr lang="ru-RU" sz="1600" dirty="0" err="1"/>
              <a:t>аналіз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механіки</a:t>
            </a:r>
            <a:r>
              <a:rPr lang="ru-RU" sz="1600" dirty="0"/>
              <a:t> </a:t>
            </a:r>
            <a:r>
              <a:rPr lang="ru-RU" sz="1600" dirty="0" err="1"/>
              <a:t>русифікації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арешту</a:t>
            </a:r>
            <a:r>
              <a:rPr lang="ru-RU" sz="1600" dirty="0"/>
              <a:t> в 1970 р. за </a:t>
            </a:r>
            <a:r>
              <a:rPr lang="ru-RU" sz="1600" dirty="0" err="1"/>
              <a:t>антирадянську</a:t>
            </a:r>
            <a:r>
              <a:rPr lang="ru-RU" sz="1600" dirty="0"/>
              <a:t> </a:t>
            </a:r>
            <a:r>
              <a:rPr lang="ru-RU" sz="1600" dirty="0" err="1"/>
              <a:t>агітацію</a:t>
            </a:r>
            <a:r>
              <a:rPr lang="ru-RU" sz="1600" dirty="0"/>
              <a:t> та </a:t>
            </a:r>
            <a:r>
              <a:rPr lang="ru-RU" sz="1600" dirty="0" err="1"/>
              <a:t>пропагандуВалентин</a:t>
            </a:r>
            <a:r>
              <a:rPr lang="ru-RU" sz="1600" dirty="0"/>
              <a:t> Мороз написав «Репортаж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заповідника</a:t>
            </a:r>
            <a:r>
              <a:rPr lang="ru-RU" sz="1600" dirty="0"/>
              <a:t> </a:t>
            </a:r>
            <a:r>
              <a:rPr lang="ru-RU" sz="1600" dirty="0" err="1"/>
              <a:t>ім</a:t>
            </a:r>
            <a:r>
              <a:rPr lang="ru-RU" sz="1600" dirty="0"/>
              <a:t>. </a:t>
            </a:r>
            <a:r>
              <a:rPr lang="ru-RU" sz="1600" dirty="0" err="1"/>
              <a:t>Берії</a:t>
            </a:r>
            <a:r>
              <a:rPr lang="ru-RU" sz="1600" dirty="0"/>
              <a:t>», </a:t>
            </a:r>
            <a:r>
              <a:rPr lang="ru-RU" sz="1600" dirty="0" err="1"/>
              <a:t>емоційна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викривальна</a:t>
            </a:r>
            <a:r>
              <a:rPr lang="ru-RU" sz="1600" dirty="0"/>
              <a:t> сила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спрямована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сваволі</a:t>
            </a:r>
            <a:r>
              <a:rPr lang="ru-RU" sz="1600" dirty="0"/>
              <a:t> </a:t>
            </a:r>
            <a:r>
              <a:rPr lang="ru-RU" sz="1600" dirty="0" err="1"/>
              <a:t>радянського</a:t>
            </a:r>
            <a:r>
              <a:rPr lang="ru-RU" sz="1600" dirty="0"/>
              <a:t> </a:t>
            </a:r>
            <a:r>
              <a:rPr lang="ru-RU" sz="1600" dirty="0" err="1"/>
              <a:t>офіціозу</a:t>
            </a:r>
            <a:r>
              <a:rPr lang="ru-RU" sz="1600" dirty="0"/>
              <a:t> та </a:t>
            </a:r>
            <a:r>
              <a:rPr lang="ru-RU" sz="1600" dirty="0" err="1"/>
              <a:t>руйнування</a:t>
            </a:r>
            <a:r>
              <a:rPr lang="ru-RU" sz="1600" dirty="0"/>
              <a:t> ним </a:t>
            </a:r>
            <a:r>
              <a:rPr lang="ru-RU" sz="1600" dirty="0" err="1"/>
              <a:t>окремого</a:t>
            </a:r>
            <a:r>
              <a:rPr lang="ru-RU" sz="1600" dirty="0"/>
              <a:t> </a:t>
            </a:r>
            <a:r>
              <a:rPr lang="ru-RU" sz="1600" dirty="0" err="1"/>
              <a:t>індивіда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цілих</a:t>
            </a:r>
            <a:r>
              <a:rPr lang="ru-RU" sz="1600" dirty="0"/>
              <a:t> </a:t>
            </a:r>
            <a:r>
              <a:rPr lang="ru-RU" sz="1600" dirty="0" err="1"/>
              <a:t>народів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дати</a:t>
            </a:r>
            <a:r>
              <a:rPr lang="ru-RU" sz="1600" dirty="0"/>
              <a:t> властям </a:t>
            </a:r>
            <a:r>
              <a:rPr lang="ru-RU" sz="1600" dirty="0" err="1"/>
              <a:t>ізолювати</a:t>
            </a:r>
            <a:r>
              <a:rPr lang="ru-RU" sz="1600" dirty="0"/>
              <a:t> </a:t>
            </a:r>
            <a:r>
              <a:rPr lang="ru-RU" sz="1600" dirty="0" err="1"/>
              <a:t>дисидентів</a:t>
            </a:r>
            <a:r>
              <a:rPr lang="ru-RU" sz="1600" dirty="0"/>
              <a:t> одного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одного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інформувати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про </a:t>
            </a:r>
            <a:r>
              <a:rPr lang="ru-RU" sz="1600" dirty="0" err="1"/>
              <a:t>подробиці</a:t>
            </a:r>
            <a:r>
              <a:rPr lang="ru-RU" sz="1600" dirty="0"/>
              <a:t> </a:t>
            </a:r>
            <a:r>
              <a:rPr lang="ru-RU" sz="1600" dirty="0" err="1"/>
              <a:t>переслідувань</a:t>
            </a:r>
            <a:r>
              <a:rPr lang="ru-RU" sz="1600" dirty="0"/>
              <a:t> в СРСР, у 1970 р.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дисиденти</a:t>
            </a:r>
            <a:r>
              <a:rPr lang="ru-RU" sz="1600" dirty="0"/>
              <a:t> почали </a:t>
            </a:r>
            <a:r>
              <a:rPr lang="ru-RU" sz="1600" dirty="0" err="1"/>
              <a:t>таємно</a:t>
            </a:r>
            <a:r>
              <a:rPr lang="ru-RU" sz="1600" dirty="0"/>
              <a:t> </a:t>
            </a:r>
            <a:r>
              <a:rPr lang="ru-RU" sz="1600" dirty="0" err="1"/>
              <a:t>поширювати</a:t>
            </a:r>
            <a:r>
              <a:rPr lang="ru-RU" sz="1600" dirty="0"/>
              <a:t> </a:t>
            </a:r>
            <a:r>
              <a:rPr lang="ru-RU" sz="1600" dirty="0" err="1"/>
              <a:t>часопис</a:t>
            </a:r>
            <a:r>
              <a:rPr lang="ru-RU" sz="1600" dirty="0"/>
              <a:t> «</a:t>
            </a:r>
            <a:r>
              <a:rPr lang="ru-RU" sz="1600" dirty="0" err="1"/>
              <a:t>Український</a:t>
            </a:r>
            <a:r>
              <a:rPr lang="ru-RU" sz="1600" dirty="0"/>
              <a:t> </a:t>
            </a:r>
            <a:r>
              <a:rPr lang="ru-RU" sz="1600" dirty="0" err="1"/>
              <a:t>вісник</a:t>
            </a:r>
            <a:r>
              <a:rPr lang="ru-RU" sz="1600" dirty="0"/>
              <a:t>». </a:t>
            </a:r>
            <a:r>
              <a:rPr lang="ru-RU" sz="1600" dirty="0" err="1"/>
              <a:t>Хоч</a:t>
            </a:r>
            <a:r>
              <a:rPr lang="ru-RU" sz="1600" dirty="0"/>
              <a:t> КДБ 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зміг</a:t>
            </a:r>
            <a:r>
              <a:rPr lang="ru-RU" sz="1600" dirty="0"/>
              <a:t> </a:t>
            </a:r>
            <a:r>
              <a:rPr lang="ru-RU" sz="1600" dirty="0" err="1"/>
              <a:t>обмежити</a:t>
            </a:r>
            <a:r>
              <a:rPr lang="ru-RU" sz="1600" dirty="0"/>
              <a:t> </a:t>
            </a:r>
            <a:r>
              <a:rPr lang="ru-RU" sz="1600" dirty="0" err="1"/>
              <a:t>розповсюдження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, </a:t>
            </a:r>
            <a:r>
              <a:rPr lang="ru-RU" sz="1600" dirty="0" err="1"/>
              <a:t>йому</a:t>
            </a:r>
            <a:r>
              <a:rPr lang="ru-RU" sz="1600" dirty="0"/>
              <a:t> не </a:t>
            </a:r>
            <a:r>
              <a:rPr lang="ru-RU" sz="1600" dirty="0" err="1"/>
              <a:t>під</a:t>
            </a:r>
            <a:r>
              <a:rPr lang="ru-RU" sz="1600" dirty="0"/>
              <a:t> силу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запобігти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проникненню</a:t>
            </a:r>
            <a:r>
              <a:rPr lang="ru-RU" sz="1600" dirty="0"/>
              <a:t> на </a:t>
            </a:r>
            <a:r>
              <a:rPr lang="ru-RU" sz="1600" dirty="0" err="1"/>
              <a:t>Захід</a:t>
            </a:r>
            <a:r>
              <a:rPr lang="ru-RU" sz="1600" dirty="0"/>
              <a:t>. Там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емігрантів</a:t>
            </a:r>
            <a:r>
              <a:rPr lang="ru-RU" sz="1600" dirty="0"/>
              <a:t> вони </a:t>
            </a:r>
            <a:r>
              <a:rPr lang="ru-RU" sz="1600" dirty="0" err="1"/>
              <a:t>публікувалися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пропагувалися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викликало</a:t>
            </a:r>
            <a:r>
              <a:rPr lang="ru-RU" sz="1600" dirty="0"/>
              <a:t> у </a:t>
            </a:r>
            <a:r>
              <a:rPr lang="ru-RU" sz="1600" dirty="0" err="1"/>
              <a:t>радянських</a:t>
            </a:r>
            <a:r>
              <a:rPr lang="ru-RU" sz="1600" dirty="0"/>
              <a:t> властей </a:t>
            </a:r>
            <a:r>
              <a:rPr lang="ru-RU" sz="1600" dirty="0" err="1"/>
              <a:t>замішання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переляк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786" y="5715016"/>
            <a:ext cx="64294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1714480" y="5715016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Окремий</a:t>
            </a:r>
            <a:r>
              <a:rPr lang="ru-RU" sz="1600" dirty="0"/>
              <a:t> </a:t>
            </a:r>
            <a:r>
              <a:rPr lang="ru-RU" sz="1600" dirty="0" err="1"/>
              <a:t>різновид</a:t>
            </a:r>
            <a:r>
              <a:rPr lang="ru-RU" sz="1600" dirty="0"/>
              <a:t> </a:t>
            </a:r>
            <a:r>
              <a:rPr lang="ru-RU" sz="1600" dirty="0" err="1"/>
              <a:t>дисидентства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базувався</a:t>
            </a:r>
            <a:r>
              <a:rPr lang="ru-RU" sz="1600" dirty="0"/>
              <a:t> на </a:t>
            </a:r>
            <a:r>
              <a:rPr lang="ru-RU" sz="1600" dirty="0" err="1"/>
              <a:t>релігії</a:t>
            </a:r>
            <a:r>
              <a:rPr lang="ru-RU" sz="1600" dirty="0"/>
              <a:t>. Теоретично </a:t>
            </a:r>
            <a:r>
              <a:rPr lang="ru-RU" sz="1600" dirty="0" err="1"/>
              <a:t>радянська</a:t>
            </a:r>
            <a:r>
              <a:rPr lang="ru-RU" sz="1600" dirty="0"/>
              <a:t> </a:t>
            </a:r>
            <a:r>
              <a:rPr lang="ru-RU" sz="1600" dirty="0" err="1"/>
              <a:t>конституція</a:t>
            </a:r>
            <a:r>
              <a:rPr lang="ru-RU" sz="1600" dirty="0"/>
              <a:t> </a:t>
            </a:r>
            <a:r>
              <a:rPr lang="ru-RU" sz="1600" dirty="0" err="1"/>
              <a:t>гарантувала</a:t>
            </a:r>
            <a:r>
              <a:rPr lang="ru-RU" sz="1600" dirty="0"/>
              <a:t> свободу </a:t>
            </a:r>
            <a:r>
              <a:rPr lang="ru-RU" sz="1600" dirty="0" err="1"/>
              <a:t>віровизнання</a:t>
            </a:r>
            <a:r>
              <a:rPr lang="ru-RU" sz="1600" dirty="0"/>
              <a:t>. Але режим </a:t>
            </a:r>
            <a:r>
              <a:rPr lang="ru-RU" sz="1600" dirty="0" err="1"/>
              <a:t>удавався</a:t>
            </a:r>
            <a:r>
              <a:rPr lang="ru-RU" sz="1600" dirty="0"/>
              <a:t> до </a:t>
            </a:r>
            <a:r>
              <a:rPr lang="ru-RU" sz="1600" dirty="0" err="1"/>
              <a:t>цілого</a:t>
            </a:r>
            <a:r>
              <a:rPr lang="ru-RU" sz="1600" dirty="0"/>
              <a:t> ряду </a:t>
            </a:r>
            <a:r>
              <a:rPr lang="ru-RU" sz="1600" dirty="0" err="1"/>
              <a:t>заходів</a:t>
            </a:r>
            <a:r>
              <a:rPr lang="ru-RU" sz="1600" dirty="0"/>
              <a:t> для </a:t>
            </a:r>
            <a:r>
              <a:rPr lang="ru-RU" sz="1600" dirty="0" err="1"/>
              <a:t>боротьби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релігійними</a:t>
            </a:r>
            <a:r>
              <a:rPr lang="ru-RU" sz="1600" dirty="0"/>
              <a:t> </a:t>
            </a:r>
            <a:r>
              <a:rPr lang="ru-RU" sz="1600" dirty="0" err="1"/>
              <a:t>віруваннями</a:t>
            </a:r>
            <a:r>
              <a:rPr lang="ru-RU" sz="1600" dirty="0"/>
              <a:t> та практикою. Вони включали </a:t>
            </a:r>
            <a:r>
              <a:rPr lang="ru-RU" sz="1600" dirty="0" err="1"/>
              <a:t>обмеження</a:t>
            </a:r>
            <a:r>
              <a:rPr lang="ru-RU" sz="1600" dirty="0"/>
              <a:t> </a:t>
            </a:r>
            <a:r>
              <a:rPr lang="ru-RU" sz="1600" dirty="0" err="1"/>
              <a:t>релігійних</a:t>
            </a:r>
            <a:r>
              <a:rPr lang="ru-RU" sz="1600" dirty="0"/>
              <a:t> </a:t>
            </a:r>
            <a:r>
              <a:rPr lang="ru-RU" sz="1600" dirty="0" err="1"/>
              <a:t>публікацій</a:t>
            </a:r>
            <a:r>
              <a:rPr lang="ru-RU" sz="1600" dirty="0"/>
              <a:t>, </a:t>
            </a:r>
            <a:r>
              <a:rPr lang="ru-RU" sz="1600" dirty="0" err="1"/>
              <a:t>заборону</a:t>
            </a:r>
            <a:r>
              <a:rPr lang="ru-RU" sz="1600" dirty="0"/>
              <a:t> </a:t>
            </a:r>
            <a:r>
              <a:rPr lang="ru-RU" sz="1600" dirty="0" err="1"/>
              <a:t>навчати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релігії</a:t>
            </a:r>
            <a:r>
              <a:rPr lang="ru-RU" sz="1600" dirty="0"/>
              <a:t>,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них </a:t>
            </a:r>
            <a:r>
              <a:rPr lang="ru-RU" sz="1600" dirty="0" err="1"/>
              <a:t>атеїстичної</a:t>
            </a:r>
            <a:r>
              <a:rPr lang="ru-RU" sz="1600" dirty="0"/>
              <a:t> </a:t>
            </a:r>
            <a:r>
              <a:rPr lang="ru-RU" sz="1600" dirty="0" err="1"/>
              <a:t>агітації</a:t>
            </a:r>
            <a:r>
              <a:rPr lang="ru-RU" sz="1600" dirty="0"/>
              <a:t>, </a:t>
            </a:r>
            <a:r>
              <a:rPr lang="ru-RU" sz="1600" dirty="0" err="1"/>
              <a:t>засилання</a:t>
            </a:r>
            <a:r>
              <a:rPr lang="ru-RU" sz="1600" dirty="0"/>
              <a:t> </a:t>
            </a:r>
            <a:r>
              <a:rPr lang="ru-RU" sz="1600" dirty="0" err="1"/>
              <a:t>агентів</a:t>
            </a:r>
            <a:r>
              <a:rPr lang="ru-RU" sz="1600" dirty="0"/>
              <a:t> у </a:t>
            </a:r>
            <a:r>
              <a:rPr lang="ru-RU" sz="1600" dirty="0" err="1"/>
              <a:t>середовище</a:t>
            </a:r>
            <a:r>
              <a:rPr lang="ru-RU" sz="1600" dirty="0"/>
              <a:t> </a:t>
            </a:r>
            <a:r>
              <a:rPr lang="ru-RU" sz="1600" dirty="0" err="1"/>
              <a:t>священнослужителів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церковної</a:t>
            </a:r>
            <a:r>
              <a:rPr lang="ru-RU" sz="1600" dirty="0"/>
              <a:t> </a:t>
            </a:r>
            <a:r>
              <a:rPr lang="ru-RU" sz="1600" dirty="0" err="1"/>
              <a:t>ієрархії</a:t>
            </a:r>
            <a:r>
              <a:rPr lang="ru-RU" sz="1600" dirty="0"/>
              <a:t>, </a:t>
            </a:r>
            <a:r>
              <a:rPr lang="ru-RU" sz="1600" dirty="0" err="1"/>
              <a:t>закриття</a:t>
            </a:r>
            <a:r>
              <a:rPr lang="ru-RU" sz="1600" dirty="0"/>
              <a:t> </a:t>
            </a:r>
            <a:r>
              <a:rPr lang="ru-RU" sz="1600" dirty="0" err="1"/>
              <a:t>культових</a:t>
            </a:r>
            <a:r>
              <a:rPr lang="ru-RU" sz="1600" dirty="0"/>
              <a:t> </a:t>
            </a:r>
            <a:r>
              <a:rPr lang="ru-RU" sz="1600" dirty="0" err="1"/>
              <a:t>споруд</a:t>
            </a:r>
            <a:r>
              <a:rPr lang="ru-RU" sz="1600" dirty="0"/>
              <a:t>, </a:t>
            </a:r>
            <a:r>
              <a:rPr lang="ru-RU" sz="1600" dirty="0" err="1"/>
              <a:t>застосування</a:t>
            </a:r>
            <a:r>
              <a:rPr lang="ru-RU" sz="1600" dirty="0"/>
              <a:t> до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стоїть</a:t>
            </a:r>
            <a:r>
              <a:rPr lang="ru-RU" sz="1600" dirty="0"/>
              <a:t> за </a:t>
            </a:r>
            <a:r>
              <a:rPr lang="ru-RU" sz="1600" dirty="0" err="1"/>
              <a:t>віру</a:t>
            </a:r>
            <a:r>
              <a:rPr lang="ru-RU" sz="1600" dirty="0"/>
              <a:t>, </a:t>
            </a:r>
            <a:r>
              <a:rPr lang="ru-RU" sz="1600" dirty="0" err="1"/>
              <a:t>громадських</a:t>
            </a:r>
            <a:r>
              <a:rPr lang="ru-RU" sz="1600" dirty="0"/>
              <a:t> та </a:t>
            </a:r>
            <a:r>
              <a:rPr lang="ru-RU" sz="1600" dirty="0" err="1"/>
              <a:t>економічних</a:t>
            </a:r>
            <a:r>
              <a:rPr lang="ru-RU" sz="1600" dirty="0"/>
              <a:t> </a:t>
            </a:r>
            <a:r>
              <a:rPr lang="ru-RU" sz="1600" dirty="0" err="1"/>
              <a:t>санкцій</a:t>
            </a:r>
            <a:r>
              <a:rPr lang="ru-RU" sz="1600" dirty="0"/>
              <a:t>, </a:t>
            </a:r>
            <a:r>
              <a:rPr lang="ru-RU" sz="1600" dirty="0" err="1"/>
              <a:t>обмеження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здобути</a:t>
            </a:r>
            <a:r>
              <a:rPr lang="ru-RU" sz="1600" dirty="0"/>
              <a:t> </a:t>
            </a:r>
            <a:r>
              <a:rPr lang="ru-RU" sz="1600" dirty="0" err="1"/>
              <a:t>освіту</a:t>
            </a:r>
            <a:r>
              <a:rPr lang="ru-RU" sz="1600" dirty="0"/>
              <a:t>. </a:t>
            </a:r>
            <a:r>
              <a:rPr lang="ru-RU" sz="1600" dirty="0" err="1"/>
              <a:t>Антирелігійна</a:t>
            </a:r>
            <a:r>
              <a:rPr lang="ru-RU" sz="1600" dirty="0"/>
              <a:t> </a:t>
            </a:r>
            <a:r>
              <a:rPr lang="ru-RU" sz="1600" dirty="0" err="1"/>
              <a:t>кампанія</a:t>
            </a:r>
            <a:r>
              <a:rPr lang="ru-RU" sz="1600" dirty="0"/>
              <a:t> </a:t>
            </a:r>
            <a:r>
              <a:rPr lang="ru-RU" sz="1600" dirty="0" err="1"/>
              <a:t>Хрущова</a:t>
            </a:r>
            <a:r>
              <a:rPr lang="ru-RU" sz="1600" dirty="0"/>
              <a:t> у 1959—1964 </a:t>
            </a:r>
            <a:r>
              <a:rPr lang="ru-RU" sz="1600" dirty="0" err="1"/>
              <a:t>призвела</a:t>
            </a:r>
            <a:r>
              <a:rPr lang="ru-RU" sz="1600" dirty="0"/>
              <a:t> до </a:t>
            </a:r>
            <a:r>
              <a:rPr lang="ru-RU" sz="1600" dirty="0" err="1"/>
              <a:t>закриття</a:t>
            </a:r>
            <a:r>
              <a:rPr lang="ru-RU" sz="1600" dirty="0"/>
              <a:t> </a:t>
            </a:r>
            <a:r>
              <a:rPr lang="ru-RU" sz="1600" dirty="0" err="1"/>
              <a:t>половини</a:t>
            </a:r>
            <a:r>
              <a:rPr lang="ru-RU" sz="1600" dirty="0"/>
              <a:t> </a:t>
            </a:r>
            <a:r>
              <a:rPr lang="ru-RU" sz="1600" dirty="0" err="1"/>
              <a:t>православних</a:t>
            </a:r>
            <a:r>
              <a:rPr lang="ru-RU" sz="1600" dirty="0"/>
              <a:t> </a:t>
            </a:r>
            <a:r>
              <a:rPr lang="ru-RU" sz="1600" dirty="0" err="1"/>
              <a:t>церков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(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7 000 у 1959).</a:t>
            </a:r>
          </a:p>
          <a:p>
            <a:r>
              <a:rPr lang="ru-RU" sz="1600" dirty="0" err="1"/>
              <a:t>Релігійний</a:t>
            </a:r>
            <a:r>
              <a:rPr lang="ru-RU" sz="1600" dirty="0"/>
              <a:t> </a:t>
            </a:r>
            <a:r>
              <a:rPr lang="ru-RU" sz="1600" dirty="0" err="1"/>
              <a:t>опір</a:t>
            </a:r>
            <a:r>
              <a:rPr lang="ru-RU" sz="1600" dirty="0"/>
              <a:t> </a:t>
            </a:r>
            <a:r>
              <a:rPr lang="ru-RU" sz="1600" dirty="0" err="1"/>
              <a:t>прийняв</a:t>
            </a:r>
            <a:r>
              <a:rPr lang="ru-RU" sz="1600" dirty="0"/>
              <a:t> форму </a:t>
            </a:r>
            <a:r>
              <a:rPr lang="ru-RU" sz="1600" dirty="0" err="1"/>
              <a:t>петицій</a:t>
            </a:r>
            <a:r>
              <a:rPr lang="ru-RU" sz="1600" dirty="0"/>
              <a:t>, </a:t>
            </a:r>
            <a:r>
              <a:rPr lang="ru-RU" sz="1600" dirty="0" err="1"/>
              <a:t>протестів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порушень</a:t>
            </a:r>
            <a:r>
              <a:rPr lang="ru-RU" sz="1600" dirty="0"/>
              <a:t> </a:t>
            </a:r>
            <a:r>
              <a:rPr lang="ru-RU" sz="1600" dirty="0" err="1"/>
              <a:t>свободи</a:t>
            </a:r>
            <a:r>
              <a:rPr lang="ru-RU" sz="1600" dirty="0"/>
              <a:t> </a:t>
            </a:r>
            <a:r>
              <a:rPr lang="ru-RU" sz="1600" dirty="0" err="1"/>
              <a:t>совісті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релігії</a:t>
            </a:r>
            <a:r>
              <a:rPr lang="ru-RU" sz="1600" dirty="0"/>
              <a:t>, </a:t>
            </a:r>
            <a:r>
              <a:rPr lang="ru-RU" sz="1600" dirty="0" err="1"/>
              <a:t>переконань</a:t>
            </a:r>
            <a:r>
              <a:rPr lang="ru-RU" sz="1600" dirty="0"/>
              <a:t> та </a:t>
            </a:r>
            <a:r>
              <a:rPr lang="ru-RU" sz="1600" dirty="0" err="1"/>
              <a:t>напівлегальної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Намагання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</a:t>
            </a:r>
            <a:r>
              <a:rPr lang="ru-RU" sz="1600" dirty="0" err="1"/>
              <a:t>закрити</a:t>
            </a:r>
            <a:r>
              <a:rPr lang="ru-RU" sz="1600" dirty="0"/>
              <a:t> 1974 </a:t>
            </a:r>
            <a:r>
              <a:rPr lang="ru-RU" sz="1600" dirty="0" err="1"/>
              <a:t>Почаївську</a:t>
            </a:r>
            <a:r>
              <a:rPr lang="ru-RU" sz="1600" dirty="0"/>
              <a:t> Лавру в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солідарного</a:t>
            </a:r>
            <a:r>
              <a:rPr lang="ru-RU" sz="1600" dirty="0"/>
              <a:t> опору </a:t>
            </a:r>
            <a:r>
              <a:rPr lang="ru-RU" sz="1600" dirty="0" err="1"/>
              <a:t>монахів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вірних</a:t>
            </a:r>
            <a:r>
              <a:rPr lang="ru-RU" sz="1600" dirty="0"/>
              <a:t> та </a:t>
            </a:r>
            <a:r>
              <a:rPr lang="ru-RU" sz="1600" dirty="0" err="1"/>
              <a:t>розголосу</a:t>
            </a:r>
            <a:r>
              <a:rPr lang="ru-RU" sz="1600" dirty="0"/>
              <a:t> за кордоном не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здійснене</a:t>
            </a:r>
            <a:r>
              <a:rPr lang="ru-RU" sz="1600" dirty="0"/>
              <a:t>. Духовна </a:t>
            </a:r>
            <a:r>
              <a:rPr lang="ru-RU" sz="1600" dirty="0" err="1"/>
              <a:t>безплідність</a:t>
            </a:r>
            <a:r>
              <a:rPr lang="ru-RU" sz="1600" dirty="0"/>
              <a:t> </a:t>
            </a:r>
            <a:r>
              <a:rPr lang="ru-RU" sz="1600" dirty="0" err="1"/>
              <a:t>радянської</a:t>
            </a:r>
            <a:r>
              <a:rPr lang="ru-RU" sz="1600" dirty="0"/>
              <a:t> </a:t>
            </a:r>
            <a:r>
              <a:rPr lang="ru-RU" sz="1600" dirty="0" err="1"/>
              <a:t>ідеології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одного боку, та </a:t>
            </a:r>
            <a:r>
              <a:rPr lang="ru-RU" sz="1600" dirty="0" err="1"/>
              <a:t>обурення</a:t>
            </a:r>
            <a:r>
              <a:rPr lang="ru-RU" sz="1600" dirty="0"/>
              <a:t> </a:t>
            </a:r>
            <a:r>
              <a:rPr lang="ru-RU" sz="1600" dirty="0" err="1"/>
              <a:t>жорстокою</a:t>
            </a:r>
            <a:r>
              <a:rPr lang="ru-RU" sz="1600" dirty="0"/>
              <a:t> </a:t>
            </a:r>
            <a:r>
              <a:rPr lang="ru-RU" sz="1600" dirty="0" err="1"/>
              <a:t>політикою</a:t>
            </a:r>
            <a:r>
              <a:rPr lang="ru-RU" sz="1600" dirty="0"/>
              <a:t> режиму,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, </a:t>
            </a:r>
            <a:r>
              <a:rPr lang="ru-RU" sz="1600" dirty="0" err="1"/>
              <a:t>зумовили</a:t>
            </a:r>
            <a:r>
              <a:rPr lang="ru-RU" sz="1600" dirty="0"/>
              <a:t> </a:t>
            </a:r>
            <a:r>
              <a:rPr lang="ru-RU" sz="1600" dirty="0" err="1"/>
              <a:t>відновлення</a:t>
            </a:r>
            <a:r>
              <a:rPr lang="ru-RU" sz="1600" dirty="0"/>
              <a:t> потягу до </a:t>
            </a:r>
            <a:r>
              <a:rPr lang="ru-RU" sz="1600" dirty="0" err="1"/>
              <a:t>релігії</a:t>
            </a:r>
            <a:r>
              <a:rPr lang="ru-RU" sz="1600" dirty="0"/>
              <a:t>, особливо на </a:t>
            </a:r>
            <a:r>
              <a:rPr lang="ru-RU" sz="1600" dirty="0" err="1"/>
              <a:t>селі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pochaev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11831"/>
            <a:ext cx="5143536" cy="344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1472" y="3857628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571472" y="4572008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77</TotalTime>
  <Words>386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Custom Theme</vt:lpstr>
      <vt:lpstr>Дисидентський рух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2012-12-09T15:22:39Z</dcterms:created>
  <dcterms:modified xsi:type="dcterms:W3CDTF">2012-12-09T16:39:55Z</dcterms:modified>
</cp:coreProperties>
</file>