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3323455"/>
          </a:xfrm>
        </p:spPr>
        <p:txBody>
          <a:bodyPr/>
          <a:lstStyle/>
          <a:p>
            <a:r>
              <a:rPr lang="ru-RU" dirty="0" smtClean="0"/>
              <a:t>Мадонна в </a:t>
            </a:r>
            <a:r>
              <a:rPr lang="ru-RU" dirty="0" err="1" smtClean="0"/>
              <a:t>скелях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953000"/>
            <a:ext cx="3776464" cy="12192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ідготував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учень 43 групи Мишко Андрій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8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</a:t>
            </a:r>
            <a:r>
              <a:rPr lang="uk-UA" dirty="0" err="1" smtClean="0"/>
              <a:t>храктеристика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3888432" cy="452596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«Мадонна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скелях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», «Мадонна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гроті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італ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Vergine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delle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rocce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) —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назва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двох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картин Леонардо да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Вінчі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одна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яких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виставлена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Луврі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інша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Лондонській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Національній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галереї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59779"/>
            <a:ext cx="2960812" cy="484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91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написання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844824"/>
            <a:ext cx="4834880" cy="4525963"/>
          </a:xfrm>
        </p:spPr>
        <p:txBody>
          <a:bodyPr/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вівтарну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картину Леонардо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замовило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одне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релігійне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братство,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проте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через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розходження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ціні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художник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вирішив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залишити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в себе.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Закінчував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він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десь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між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1490 і 1494 роками.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Деякі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дослідники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вважають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картина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закінчена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повністю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138045" cy="484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033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600200"/>
          </a:xfrm>
        </p:spPr>
        <p:txBody>
          <a:bodyPr/>
          <a:lstStyle/>
          <a:p>
            <a:r>
              <a:rPr lang="uk-UA" dirty="0" smtClean="0"/>
              <a:t>Копії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906888" cy="4853135"/>
          </a:xfrm>
        </p:spPr>
        <p:txBody>
          <a:bodyPr>
            <a:noAutofit/>
          </a:bodyPr>
          <a:lstStyle/>
          <a:p>
            <a:r>
              <a:rPr lang="vi-VN" sz="205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Версія, що зберігається в Луврі, була написана </a:t>
            </a:r>
            <a:r>
              <a:rPr lang="vi-VN" sz="205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vi-VN" sz="205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1483–1486 </a:t>
            </a:r>
            <a:r>
              <a:rPr lang="vi-VN" sz="205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роками.</a:t>
            </a:r>
            <a:endParaRPr lang="uk-UA" sz="205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  <a:p>
            <a:r>
              <a:rPr lang="vi-VN" sz="205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vi-VN" sz="205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Вона на 3,5 см вища і на 2 см ширша лондонської </a:t>
            </a:r>
            <a:r>
              <a:rPr lang="vi-VN" sz="205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версії</a:t>
            </a:r>
            <a:r>
              <a:rPr lang="uk-UA" sz="205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.</a:t>
            </a:r>
          </a:p>
          <a:p>
            <a:r>
              <a:rPr lang="vi-VN" sz="205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 </a:t>
            </a:r>
            <a:r>
              <a:rPr lang="vi-VN" sz="2050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Картини, практично, ідентичні, але перша </a:t>
            </a:r>
            <a:r>
              <a:rPr lang="vi-VN" sz="205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написана пізніше.</a:t>
            </a:r>
            <a:endParaRPr lang="uk-UA" sz="2050" dirty="0" smtClean="0">
              <a:solidFill>
                <a:schemeClr val="tx2">
                  <a:lumMod val="75000"/>
                </a:schemeClr>
              </a:solidFill>
              <a:latin typeface="Palatino Linotyp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7124"/>
            <a:ext cx="2153498" cy="351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07" y="3735888"/>
            <a:ext cx="2193105" cy="2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3777196"/>
            <a:ext cx="4572000" cy="29946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2050" dirty="0" smtClean="0">
                <a:solidFill>
                  <a:srgbClr val="2F5897">
                    <a:lumMod val="75000"/>
                  </a:srgbClr>
                </a:solidFill>
                <a:latin typeface="Palatino Linotype" pitchFamily="18" charset="0"/>
              </a:rPr>
              <a:t>Друга</a:t>
            </a:r>
            <a:r>
              <a:rPr lang="vi-VN" sz="2050" dirty="0" smtClean="0">
                <a:solidFill>
                  <a:srgbClr val="2F5897">
                    <a:lumMod val="75000"/>
                  </a:srgbClr>
                </a:solidFill>
                <a:latin typeface="Palatino Linotype" pitchFamily="18" charset="0"/>
              </a:rPr>
              <a:t> </a:t>
            </a:r>
            <a:r>
              <a:rPr lang="vi-VN" sz="2050" dirty="0">
                <a:solidFill>
                  <a:srgbClr val="2F5897">
                    <a:lumMod val="75000"/>
                  </a:srgbClr>
                </a:solidFill>
                <a:latin typeface="Palatino Linotype" pitchFamily="18" charset="0"/>
              </a:rPr>
              <a:t>писалася для капели церкви Сан-Франческо Гранде в Мілані. Церква продала її в 1781 році (1785) художнику Гевіну Гамільтону,</a:t>
            </a:r>
            <a:endParaRPr lang="uk-UA" sz="2050" dirty="0">
              <a:solidFill>
                <a:srgbClr val="2F5897">
                  <a:lumMod val="75000"/>
                </a:srgbClr>
              </a:solidFill>
              <a:latin typeface="Palatino Linotype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vi-VN" sz="2050" dirty="0">
                <a:solidFill>
                  <a:srgbClr val="2F5897">
                    <a:lumMod val="75000"/>
                  </a:srgbClr>
                </a:solidFill>
                <a:latin typeface="Palatino Linotype" pitchFamily="18" charset="0"/>
              </a:rPr>
              <a:t>Після перебування в декількох колекціях «Мадонна в скелях» була куплена Національною галереєю в 1880 році.</a:t>
            </a:r>
            <a:endParaRPr lang="uk-UA" sz="2050" dirty="0">
              <a:solidFill>
                <a:srgbClr val="2F5897">
                  <a:lumMod val="75000"/>
                </a:srgbClr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53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95536"/>
          </a:xfrm>
        </p:spPr>
        <p:txBody>
          <a:bodyPr/>
          <a:lstStyle/>
          <a:p>
            <a:r>
              <a:rPr lang="uk-UA" dirty="0" smtClean="0"/>
              <a:t>Композиція і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6556" y="1700808"/>
            <a:ext cx="6524212" cy="4709120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Картини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декілька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відрізняються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кольором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Вся сцена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сповнена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ніжності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спокою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що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дуже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контрастує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пейзажним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тлом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яке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складається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стрімких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скель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он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дав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назву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всій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картині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«Мадонна 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скелях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».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Композиція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твору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побудована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вигляді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піраміди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Леонардо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передає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глибину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простору не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тільки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допомогою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геометрії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, але і за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допомогою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розробленого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ним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прийому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сфумато, коли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обриси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предметів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пом'якшуються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для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акцентування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і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їх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ніби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огортає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легка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димка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4625"/>
            <a:ext cx="2618656" cy="360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80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33199">
            <a:off x="459945" y="1957944"/>
            <a:ext cx="8229600" cy="2575063"/>
          </a:xfrm>
        </p:spPr>
        <p:txBody>
          <a:bodyPr/>
          <a:lstStyle/>
          <a:p>
            <a:r>
              <a:rPr lang="uk-UA" sz="9600" dirty="0" smtClean="0">
                <a:latin typeface="Comic Sans MS" pitchFamily="66" charset="0"/>
              </a:rPr>
              <a:t>Дякую за</a:t>
            </a:r>
            <a:br>
              <a:rPr lang="uk-UA" sz="9600" dirty="0" smtClean="0">
                <a:latin typeface="Comic Sans MS" pitchFamily="66" charset="0"/>
              </a:rPr>
            </a:br>
            <a:r>
              <a:rPr lang="uk-UA" sz="9600" dirty="0" smtClean="0">
                <a:latin typeface="Comic Sans MS" pitchFamily="66" charset="0"/>
              </a:rPr>
              <a:t/>
            </a:r>
            <a:br>
              <a:rPr lang="uk-UA" sz="9600" dirty="0" smtClean="0">
                <a:latin typeface="Comic Sans MS" pitchFamily="66" charset="0"/>
              </a:rPr>
            </a:br>
            <a:r>
              <a:rPr lang="uk-UA" sz="9600" dirty="0" smtClean="0">
                <a:latin typeface="Comic Sans MS" pitchFamily="66" charset="0"/>
              </a:rPr>
              <a:t> увагу</a:t>
            </a:r>
            <a:endParaRPr lang="ru-RU" sz="9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5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</TotalTime>
  <Words>256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Мадонна в скелях</vt:lpstr>
      <vt:lpstr>Загальна храктеристика</vt:lpstr>
      <vt:lpstr>Історія написання </vt:lpstr>
      <vt:lpstr>Копії </vt:lpstr>
      <vt:lpstr>Композиція і стиль</vt:lpstr>
      <vt:lpstr>Дякую за  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Мадонна в скелях</dc:title>
  <dc:creator>Сергей</dc:creator>
  <cp:lastModifiedBy>Сергей</cp:lastModifiedBy>
  <cp:revision>3</cp:revision>
  <dcterms:created xsi:type="dcterms:W3CDTF">2013-10-09T13:42:50Z</dcterms:created>
  <dcterms:modified xsi:type="dcterms:W3CDTF">2013-10-09T14:08:17Z</dcterms:modified>
</cp:coreProperties>
</file>