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FBB"/>
    <a:srgbClr val="000066"/>
    <a:srgbClr val="000048"/>
    <a:srgbClr val="660033"/>
    <a:srgbClr val="800080"/>
    <a:srgbClr val="9F0328"/>
    <a:srgbClr val="E600E6"/>
    <a:srgbClr val="FF6699"/>
    <a:srgbClr val="990033"/>
    <a:srgbClr val="9200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4175" autoAdjust="0"/>
  </p:normalViewPr>
  <p:slideViewPr>
    <p:cSldViewPr>
      <p:cViewPr>
        <p:scale>
          <a:sx n="91" d="100"/>
          <a:sy n="91" d="100"/>
        </p:scale>
        <p:origin x="-52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0ED4A-BE9A-4738-B22A-87A236D90110}" type="doc">
      <dgm:prSet loTypeId="urn:microsoft.com/office/officeart/2005/8/layout/matrix3" loCatId="matrix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BD32885-3C6F-4615-AD04-D2194E55E52D}">
      <dgm:prSet phldrT="[Текст]" custT="1"/>
      <dgm:spPr/>
      <dgm:t>
        <a:bodyPr/>
        <a:lstStyle/>
        <a:p>
          <a:r>
            <a:rPr lang="ru-RU" sz="1200" dirty="0" err="1" smtClean="0">
              <a:latin typeface="Arial Black" pitchFamily="34" charset="0"/>
            </a:rPr>
            <a:t>Величезні</a:t>
          </a:r>
          <a:r>
            <a:rPr lang="ru-RU" sz="1200" dirty="0" smtClean="0">
              <a:latin typeface="Arial Black" pitchFamily="34" charset="0"/>
            </a:rPr>
            <a:t> </a:t>
          </a:r>
          <a:r>
            <a:rPr lang="ru-RU" sz="1200" dirty="0" err="1" smtClean="0">
              <a:latin typeface="Arial Black" pitchFamily="34" charset="0"/>
            </a:rPr>
            <a:t>економічні</a:t>
          </a:r>
          <a:r>
            <a:rPr lang="ru-RU" sz="1200" dirty="0" smtClean="0">
              <a:latin typeface="Arial Black" pitchFamily="34" charset="0"/>
            </a:rPr>
            <a:t>  </a:t>
          </a:r>
          <a:r>
            <a:rPr lang="ru-RU" sz="1200" dirty="0" err="1" smtClean="0">
              <a:latin typeface="Arial Black" pitchFamily="34" charset="0"/>
            </a:rPr>
            <a:t>і</a:t>
          </a:r>
          <a:r>
            <a:rPr lang="ru-RU" sz="1200" dirty="0" smtClean="0">
              <a:latin typeface="Arial Black" pitchFamily="34" charset="0"/>
            </a:rPr>
            <a:t> </a:t>
          </a:r>
          <a:r>
            <a:rPr lang="ru-RU" sz="1200" dirty="0" err="1" smtClean="0">
              <a:latin typeface="Arial Black" pitchFamily="34" charset="0"/>
            </a:rPr>
            <a:t>людські</a:t>
          </a:r>
          <a:r>
            <a:rPr lang="ru-RU" sz="1200" dirty="0" smtClean="0">
              <a:latin typeface="Arial Black" pitchFamily="34" charset="0"/>
            </a:rPr>
            <a:t>  </a:t>
          </a:r>
          <a:r>
            <a:rPr lang="ru-RU" sz="1200" dirty="0" err="1" smtClean="0">
              <a:latin typeface="Arial Black" pitchFamily="34" charset="0"/>
            </a:rPr>
            <a:t>втрати</a:t>
          </a:r>
          <a:r>
            <a:rPr lang="ru-RU" sz="1200" dirty="0" smtClean="0">
              <a:latin typeface="Arial Black" pitchFamily="34" charset="0"/>
            </a:rPr>
            <a:t>(10 % </a:t>
          </a:r>
          <a:r>
            <a:rPr lang="ru-RU" sz="1200" dirty="0" err="1" smtClean="0">
              <a:latin typeface="Arial Black" pitchFamily="34" charset="0"/>
            </a:rPr>
            <a:t>працездатного</a:t>
          </a:r>
          <a:r>
            <a:rPr lang="ru-RU" sz="1200" dirty="0" smtClean="0">
              <a:latin typeface="Arial Black" pitchFamily="34" charset="0"/>
            </a:rPr>
            <a:t> </a:t>
          </a:r>
          <a:r>
            <a:rPr lang="ru-RU" sz="1200" dirty="0" err="1" smtClean="0">
              <a:latin typeface="Arial Black" pitchFamily="34" charset="0"/>
            </a:rPr>
            <a:t>населення</a:t>
          </a:r>
          <a:r>
            <a:rPr lang="ru-RU" sz="1200" dirty="0" smtClean="0">
              <a:latin typeface="Arial Black" pitchFamily="34" charset="0"/>
            </a:rPr>
            <a:t>)</a:t>
          </a:r>
          <a:endParaRPr lang="ru-RU" sz="1200" dirty="0">
            <a:latin typeface="Arial Black" pitchFamily="34" charset="0"/>
          </a:endParaRPr>
        </a:p>
      </dgm:t>
    </dgm:pt>
    <dgm:pt modelId="{F27DC3FD-E2FB-4C88-98B3-1D100E921A3D}" type="parTrans" cxnId="{6AB4F9F2-9C11-4C9E-8014-E9B4AAC5C6E6}">
      <dgm:prSet/>
      <dgm:spPr/>
      <dgm:t>
        <a:bodyPr/>
        <a:lstStyle/>
        <a:p>
          <a:endParaRPr lang="ru-RU"/>
        </a:p>
      </dgm:t>
    </dgm:pt>
    <dgm:pt modelId="{CC427739-74D2-4590-9613-9F85810394B5}" type="sibTrans" cxnId="{6AB4F9F2-9C11-4C9E-8014-E9B4AAC5C6E6}">
      <dgm:prSet/>
      <dgm:spPr/>
      <dgm:t>
        <a:bodyPr/>
        <a:lstStyle/>
        <a:p>
          <a:endParaRPr lang="ru-RU"/>
        </a:p>
      </dgm:t>
    </dgm:pt>
    <dgm:pt modelId="{210E0199-C9A0-4D62-8165-80252DD57F68}">
      <dgm:prSet phldrT="[Текст]"/>
      <dgm:spPr/>
      <dgm:t>
        <a:bodyPr/>
        <a:lstStyle/>
        <a:p>
          <a:r>
            <a:rPr lang="ru-RU" dirty="0" err="1" smtClean="0">
              <a:latin typeface="Arial Black" pitchFamily="34" charset="0"/>
            </a:rPr>
            <a:t>Промисловість</a:t>
          </a:r>
          <a:r>
            <a:rPr lang="ru-RU" dirty="0" smtClean="0">
              <a:latin typeface="Arial Black" pitchFamily="34" charset="0"/>
            </a:rPr>
            <a:t>, транспорт, </a:t>
          </a:r>
          <a:r>
            <a:rPr lang="ru-RU" dirty="0" err="1" smtClean="0">
              <a:latin typeface="Arial Black" pitchFamily="34" charset="0"/>
            </a:rPr>
            <a:t>фінанси</a:t>
          </a:r>
          <a:r>
            <a:rPr lang="ru-RU" dirty="0" smtClean="0">
              <a:latin typeface="Arial Black" pitchFamily="34" charset="0"/>
            </a:rPr>
            <a:t>, </a:t>
          </a:r>
          <a:r>
            <a:rPr lang="ru-RU" dirty="0" err="1" smtClean="0">
              <a:latin typeface="Arial Black" pitchFamily="34" charset="0"/>
            </a:rPr>
            <a:t>сільське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господарство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підірвані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D5E23C7A-1E2B-403C-852D-9BDFD0A85733}" type="parTrans" cxnId="{9CCEAC53-6859-426B-85CA-22958D2EF818}">
      <dgm:prSet/>
      <dgm:spPr/>
      <dgm:t>
        <a:bodyPr/>
        <a:lstStyle/>
        <a:p>
          <a:endParaRPr lang="ru-RU"/>
        </a:p>
      </dgm:t>
    </dgm:pt>
    <dgm:pt modelId="{A474EBD2-0EA5-4B85-B68B-B133D254F416}" type="sibTrans" cxnId="{9CCEAC53-6859-426B-85CA-22958D2EF818}">
      <dgm:prSet/>
      <dgm:spPr/>
      <dgm:t>
        <a:bodyPr/>
        <a:lstStyle/>
        <a:p>
          <a:endParaRPr lang="ru-RU"/>
        </a:p>
      </dgm:t>
    </dgm:pt>
    <dgm:pt modelId="{D6F38BF8-186D-49EC-9BBF-09A46ED03796}">
      <dgm:prSet phldrT="[Текст]"/>
      <dgm:spPr/>
      <dgm:t>
        <a:bodyPr/>
        <a:lstStyle/>
        <a:p>
          <a:r>
            <a:rPr lang="ru-RU" dirty="0" err="1" smtClean="0">
              <a:latin typeface="Arial Black" pitchFamily="34" charset="0"/>
            </a:rPr>
            <a:t>Видатки</a:t>
          </a:r>
          <a:r>
            <a:rPr lang="ru-RU" dirty="0" smtClean="0">
              <a:latin typeface="Arial Black" pitchFamily="34" charset="0"/>
            </a:rPr>
            <a:t> на </a:t>
          </a:r>
          <a:r>
            <a:rPr lang="ru-RU" dirty="0" err="1" smtClean="0">
              <a:latin typeface="Arial Black" pitchFamily="34" charset="0"/>
            </a:rPr>
            <a:t>війну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підірвали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стабільність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французької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валюти</a:t>
          </a:r>
          <a:endParaRPr lang="ru-RU" dirty="0">
            <a:latin typeface="Arial Black" pitchFamily="34" charset="0"/>
          </a:endParaRPr>
        </a:p>
      </dgm:t>
    </dgm:pt>
    <dgm:pt modelId="{C155F4E4-DACC-4ACE-854D-CB7A5E06393F}" type="parTrans" cxnId="{DB1B28CD-4174-4874-B1F0-14D77735B891}">
      <dgm:prSet/>
      <dgm:spPr/>
      <dgm:t>
        <a:bodyPr/>
        <a:lstStyle/>
        <a:p>
          <a:endParaRPr lang="ru-RU"/>
        </a:p>
      </dgm:t>
    </dgm:pt>
    <dgm:pt modelId="{3D0B03E1-F987-4FBC-9A28-045C580435BC}" type="sibTrans" cxnId="{DB1B28CD-4174-4874-B1F0-14D77735B891}">
      <dgm:prSet/>
      <dgm:spPr/>
      <dgm:t>
        <a:bodyPr/>
        <a:lstStyle/>
        <a:p>
          <a:endParaRPr lang="ru-RU"/>
        </a:p>
      </dgm:t>
    </dgm:pt>
    <dgm:pt modelId="{601FE4C1-89BA-4F39-BBAD-1E3D47C81400}">
      <dgm:prSet phldrT="[Текст]"/>
      <dgm:spPr/>
      <dgm:t>
        <a:bodyPr/>
        <a:lstStyle/>
        <a:p>
          <a:r>
            <a:rPr lang="ru-RU" dirty="0" err="1" smtClean="0">
              <a:latin typeface="Arial Black" pitchFamily="34" charset="0"/>
            </a:rPr>
            <a:t>Зруйновано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і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вивезено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фабрично-заводське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обладнання</a:t>
          </a:r>
          <a:r>
            <a:rPr lang="ru-RU" dirty="0" smtClean="0">
              <a:latin typeface="Arial Black" pitchFamily="34" charset="0"/>
            </a:rPr>
            <a:t>, </a:t>
          </a:r>
          <a:r>
            <a:rPr lang="ru-RU" dirty="0" err="1" smtClean="0">
              <a:latin typeface="Arial Black" pitchFamily="34" charset="0"/>
            </a:rPr>
            <a:t>транспортні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засоби</a:t>
          </a:r>
          <a:endParaRPr lang="ru-RU" dirty="0">
            <a:latin typeface="Arial Black" pitchFamily="34" charset="0"/>
          </a:endParaRPr>
        </a:p>
      </dgm:t>
    </dgm:pt>
    <dgm:pt modelId="{69064CFA-7C2F-46CA-851E-8F7ECFC0628D}" type="parTrans" cxnId="{55AB1A55-88C7-4998-A670-0728F31912BE}">
      <dgm:prSet/>
      <dgm:spPr/>
      <dgm:t>
        <a:bodyPr/>
        <a:lstStyle/>
        <a:p>
          <a:endParaRPr lang="ru-RU"/>
        </a:p>
      </dgm:t>
    </dgm:pt>
    <dgm:pt modelId="{84A21E27-1471-47E5-AE51-5E34A1A96194}" type="sibTrans" cxnId="{55AB1A55-88C7-4998-A670-0728F31912BE}">
      <dgm:prSet/>
      <dgm:spPr/>
      <dgm:t>
        <a:bodyPr/>
        <a:lstStyle/>
        <a:p>
          <a:endParaRPr lang="ru-RU"/>
        </a:p>
      </dgm:t>
    </dgm:pt>
    <dgm:pt modelId="{E3DD2916-92BA-4A07-B2E5-B633337E43EC}" type="pres">
      <dgm:prSet presAssocID="{B430ED4A-BE9A-4738-B22A-87A236D9011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70E0D-BB47-45DC-8109-28226D681EFF}" type="pres">
      <dgm:prSet presAssocID="{B430ED4A-BE9A-4738-B22A-87A236D90110}" presName="diamond" presStyleLbl="bgShp" presStyleIdx="0" presStyleCnt="1"/>
      <dgm:spPr>
        <a:solidFill>
          <a:srgbClr val="000066"/>
        </a:solidFill>
      </dgm:spPr>
    </dgm:pt>
    <dgm:pt modelId="{732DB743-BD59-4B2E-9B25-DA94D1BC6067}" type="pres">
      <dgm:prSet presAssocID="{B430ED4A-BE9A-4738-B22A-87A236D901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B4F92-45FF-4C28-B388-55EBA2E55450}" type="pres">
      <dgm:prSet presAssocID="{B430ED4A-BE9A-4738-B22A-87A236D901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70A0D-1263-466B-AE67-50CDBEA86F97}" type="pres">
      <dgm:prSet presAssocID="{B430ED4A-BE9A-4738-B22A-87A236D901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A6AD2-E378-4947-97F5-FD9DE9EA1964}" type="pres">
      <dgm:prSet presAssocID="{B430ED4A-BE9A-4738-B22A-87A236D901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9466CD-8CBE-4A88-A9D9-08E57A228FBB}" type="presOf" srcId="{210E0199-C9A0-4D62-8165-80252DD57F68}" destId="{56DB4F92-45FF-4C28-B388-55EBA2E55450}" srcOrd="0" destOrd="0" presId="urn:microsoft.com/office/officeart/2005/8/layout/matrix3"/>
    <dgm:cxn modelId="{CBB8C9A4-9026-4168-A791-3402955CB83B}" type="presOf" srcId="{B430ED4A-BE9A-4738-B22A-87A236D90110}" destId="{E3DD2916-92BA-4A07-B2E5-B633337E43EC}" srcOrd="0" destOrd="0" presId="urn:microsoft.com/office/officeart/2005/8/layout/matrix3"/>
    <dgm:cxn modelId="{55AB1A55-88C7-4998-A670-0728F31912BE}" srcId="{B430ED4A-BE9A-4738-B22A-87A236D90110}" destId="{601FE4C1-89BA-4F39-BBAD-1E3D47C81400}" srcOrd="3" destOrd="0" parTransId="{69064CFA-7C2F-46CA-851E-8F7ECFC0628D}" sibTransId="{84A21E27-1471-47E5-AE51-5E34A1A96194}"/>
    <dgm:cxn modelId="{6E9092D5-5306-47AD-AE71-E15C81715E52}" type="presOf" srcId="{2BD32885-3C6F-4615-AD04-D2194E55E52D}" destId="{732DB743-BD59-4B2E-9B25-DA94D1BC6067}" srcOrd="0" destOrd="0" presId="urn:microsoft.com/office/officeart/2005/8/layout/matrix3"/>
    <dgm:cxn modelId="{9CCEAC53-6859-426B-85CA-22958D2EF818}" srcId="{B430ED4A-BE9A-4738-B22A-87A236D90110}" destId="{210E0199-C9A0-4D62-8165-80252DD57F68}" srcOrd="1" destOrd="0" parTransId="{D5E23C7A-1E2B-403C-852D-9BDFD0A85733}" sibTransId="{A474EBD2-0EA5-4B85-B68B-B133D254F416}"/>
    <dgm:cxn modelId="{DB1B28CD-4174-4874-B1F0-14D77735B891}" srcId="{B430ED4A-BE9A-4738-B22A-87A236D90110}" destId="{D6F38BF8-186D-49EC-9BBF-09A46ED03796}" srcOrd="2" destOrd="0" parTransId="{C155F4E4-DACC-4ACE-854D-CB7A5E06393F}" sibTransId="{3D0B03E1-F987-4FBC-9A28-045C580435BC}"/>
    <dgm:cxn modelId="{945D1CFF-9ABD-49D9-B95A-FD4AC171F0E7}" type="presOf" srcId="{D6F38BF8-186D-49EC-9BBF-09A46ED03796}" destId="{01C70A0D-1263-466B-AE67-50CDBEA86F97}" srcOrd="0" destOrd="0" presId="urn:microsoft.com/office/officeart/2005/8/layout/matrix3"/>
    <dgm:cxn modelId="{6AB4F9F2-9C11-4C9E-8014-E9B4AAC5C6E6}" srcId="{B430ED4A-BE9A-4738-B22A-87A236D90110}" destId="{2BD32885-3C6F-4615-AD04-D2194E55E52D}" srcOrd="0" destOrd="0" parTransId="{F27DC3FD-E2FB-4C88-98B3-1D100E921A3D}" sibTransId="{CC427739-74D2-4590-9613-9F85810394B5}"/>
    <dgm:cxn modelId="{83DE0091-08D9-4B58-A191-958C1A227440}" type="presOf" srcId="{601FE4C1-89BA-4F39-BBAD-1E3D47C81400}" destId="{A2CA6AD2-E378-4947-97F5-FD9DE9EA1964}" srcOrd="0" destOrd="0" presId="urn:microsoft.com/office/officeart/2005/8/layout/matrix3"/>
    <dgm:cxn modelId="{F81EAC27-3B26-4D2C-88C1-13740DB66EB3}" type="presParOf" srcId="{E3DD2916-92BA-4A07-B2E5-B633337E43EC}" destId="{80F70E0D-BB47-45DC-8109-28226D681EFF}" srcOrd="0" destOrd="0" presId="urn:microsoft.com/office/officeart/2005/8/layout/matrix3"/>
    <dgm:cxn modelId="{812424F1-EEC8-4A9C-804E-D80E3828568A}" type="presParOf" srcId="{E3DD2916-92BA-4A07-B2E5-B633337E43EC}" destId="{732DB743-BD59-4B2E-9B25-DA94D1BC6067}" srcOrd="1" destOrd="0" presId="urn:microsoft.com/office/officeart/2005/8/layout/matrix3"/>
    <dgm:cxn modelId="{CED9D711-458C-4FCF-B199-6B9B64DEF9A8}" type="presParOf" srcId="{E3DD2916-92BA-4A07-B2E5-B633337E43EC}" destId="{56DB4F92-45FF-4C28-B388-55EBA2E55450}" srcOrd="2" destOrd="0" presId="urn:microsoft.com/office/officeart/2005/8/layout/matrix3"/>
    <dgm:cxn modelId="{5B45CF4D-7D6B-41FB-8A75-BBE5E1268220}" type="presParOf" srcId="{E3DD2916-92BA-4A07-B2E5-B633337E43EC}" destId="{01C70A0D-1263-466B-AE67-50CDBEA86F97}" srcOrd="3" destOrd="0" presId="urn:microsoft.com/office/officeart/2005/8/layout/matrix3"/>
    <dgm:cxn modelId="{168E0AA5-9AB4-4777-BAE2-6DB21637A295}" type="presParOf" srcId="{E3DD2916-92BA-4A07-B2E5-B633337E43EC}" destId="{A2CA6AD2-E378-4947-97F5-FD9DE9EA1964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D6F59-E4A0-4A73-8ED9-DDDA320A65D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FFE243-F77B-46F9-ACB4-0E3B186CF94D}">
      <dgm:prSet phldrT="[Текст]"/>
      <dgm:spPr>
        <a:solidFill>
          <a:srgbClr val="00004C"/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Причини швидкого економічного зростання Франції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EAD090-E406-4644-BEF9-59C8CB49CA4E}" type="parTrans" cxnId="{6D2D1C37-EDAC-412F-807F-9C172FCE06E4}">
      <dgm:prSet/>
      <dgm:spPr/>
      <dgm:t>
        <a:bodyPr/>
        <a:lstStyle/>
        <a:p>
          <a:endParaRPr lang="ru-RU"/>
        </a:p>
      </dgm:t>
    </dgm:pt>
    <dgm:pt modelId="{A536D13D-1659-4920-8045-0EF7D706DDF8}" type="sibTrans" cxnId="{6D2D1C37-EDAC-412F-807F-9C172FCE06E4}">
      <dgm:prSet/>
      <dgm:spPr/>
      <dgm:t>
        <a:bodyPr/>
        <a:lstStyle/>
        <a:p>
          <a:endParaRPr lang="ru-RU"/>
        </a:p>
      </dgm:t>
    </dgm:pt>
    <dgm:pt modelId="{479E0F39-00E7-4E8B-9473-688F9BF183E7}">
      <dgm:prSet phldrT="[Текст]"/>
      <dgm:spPr>
        <a:solidFill>
          <a:srgbClr val="920049">
            <a:alpha val="62000"/>
          </a:srgbClr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Репарації з Німеччини (9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марок золотом)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AB47F6-672E-40D8-A3C7-928F6D6BD5DA}" type="parTrans" cxnId="{54A09889-47F3-4791-89C0-7CB7EF3216CA}">
      <dgm:prSet/>
      <dgm:spPr/>
      <dgm:t>
        <a:bodyPr/>
        <a:lstStyle/>
        <a:p>
          <a:endParaRPr lang="ru-RU"/>
        </a:p>
      </dgm:t>
    </dgm:pt>
    <dgm:pt modelId="{097B111A-3A02-429D-98D2-0F51FF1D2A7D}" type="sibTrans" cxnId="{54A09889-47F3-4791-89C0-7CB7EF3216CA}">
      <dgm:prSet/>
      <dgm:spPr/>
      <dgm:t>
        <a:bodyPr/>
        <a:lstStyle/>
        <a:p>
          <a:endParaRPr lang="ru-RU"/>
        </a:p>
      </dgm:t>
    </dgm:pt>
    <dgm:pt modelId="{6588F1AC-A3D6-48DF-8E2B-C6DED2F7A64B}">
      <dgm:prSet phldrT="[Текст]"/>
      <dgm:spPr>
        <a:solidFill>
          <a:srgbClr val="C00000">
            <a:alpha val="73000"/>
          </a:srgbClr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Повернення Ельзасу і  Лотарингії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F5AF08-80E6-4AEA-BD02-25A860F1A911}" type="parTrans" cxnId="{D0E1E97A-3477-4D11-B937-EF1EC9CC9D57}">
      <dgm:prSet/>
      <dgm:spPr/>
      <dgm:t>
        <a:bodyPr/>
        <a:lstStyle/>
        <a:p>
          <a:endParaRPr lang="ru-RU"/>
        </a:p>
      </dgm:t>
    </dgm:pt>
    <dgm:pt modelId="{38F3715A-8905-4526-AD26-E174F6275C1E}" type="sibTrans" cxnId="{D0E1E97A-3477-4D11-B937-EF1EC9CC9D57}">
      <dgm:prSet/>
      <dgm:spPr/>
      <dgm:t>
        <a:bodyPr/>
        <a:lstStyle/>
        <a:p>
          <a:endParaRPr lang="ru-RU"/>
        </a:p>
      </dgm:t>
    </dgm:pt>
    <dgm:pt modelId="{68BE79F7-119C-4D79-BF7E-DCC6AADF6F85}">
      <dgm:prSet phldrT="[Текст]"/>
      <dgm:spPr>
        <a:solidFill>
          <a:srgbClr val="FF8989">
            <a:alpha val="75000"/>
          </a:srgbClr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Використання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Саарського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басейну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4094E3-32AF-4632-AC99-EB517AD53EF7}" type="parTrans" cxnId="{BB506BF2-C7DF-4CC2-A806-FD1A50CB7117}">
      <dgm:prSet/>
      <dgm:spPr/>
      <dgm:t>
        <a:bodyPr/>
        <a:lstStyle/>
        <a:p>
          <a:endParaRPr lang="ru-RU"/>
        </a:p>
      </dgm:t>
    </dgm:pt>
    <dgm:pt modelId="{A0DF6AD9-591B-4FDB-AD8B-2B3216CB9511}" type="sibTrans" cxnId="{BB506BF2-C7DF-4CC2-A806-FD1A50CB7117}">
      <dgm:prSet/>
      <dgm:spPr/>
      <dgm:t>
        <a:bodyPr/>
        <a:lstStyle/>
        <a:p>
          <a:endParaRPr lang="ru-RU"/>
        </a:p>
      </dgm:t>
    </dgm:pt>
    <dgm:pt modelId="{DCC2B4D0-6F41-4D63-8341-691D243ACD50}">
      <dgm:prSet/>
      <dgm:spPr>
        <a:solidFill>
          <a:srgbClr val="FF5050">
            <a:alpha val="65000"/>
          </a:srgbClr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Використання дешевої робочої сили в колоніях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16A90D-2998-4F7B-AAD1-9A2415D66E29}" type="parTrans" cxnId="{9A4FC08E-FC5A-4C9B-999C-717E4F8ED608}">
      <dgm:prSet/>
      <dgm:spPr/>
      <dgm:t>
        <a:bodyPr/>
        <a:lstStyle/>
        <a:p>
          <a:endParaRPr lang="ru-RU"/>
        </a:p>
      </dgm:t>
    </dgm:pt>
    <dgm:pt modelId="{1A07D6A6-EA83-46C4-8180-3DEE3A068355}" type="sibTrans" cxnId="{9A4FC08E-FC5A-4C9B-999C-717E4F8ED608}">
      <dgm:prSet/>
      <dgm:spPr/>
      <dgm:t>
        <a:bodyPr/>
        <a:lstStyle/>
        <a:p>
          <a:endParaRPr lang="ru-RU"/>
        </a:p>
      </dgm:t>
    </dgm:pt>
    <dgm:pt modelId="{0AC8AA32-2A60-4E42-852D-E4BC9A526A4B}" type="pres">
      <dgm:prSet presAssocID="{E81D6F59-E4A0-4A73-8ED9-DDDA320A65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6CA92-C44F-49E6-B768-12C422C2B056}" type="pres">
      <dgm:prSet presAssocID="{D4FFE243-F77B-46F9-ACB4-0E3B186CF94D}" presName="centerShape" presStyleLbl="node0" presStyleIdx="0" presStyleCnt="1" custScaleX="127313" custScaleY="130753"/>
      <dgm:spPr/>
      <dgm:t>
        <a:bodyPr/>
        <a:lstStyle/>
        <a:p>
          <a:endParaRPr lang="ru-RU"/>
        </a:p>
      </dgm:t>
    </dgm:pt>
    <dgm:pt modelId="{89C0DA64-FEBE-4257-8D87-15F9A2701425}" type="pres">
      <dgm:prSet presAssocID="{25AB47F6-672E-40D8-A3C7-928F6D6BD5DA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E18202A5-F70D-494B-AE5D-12CA5E2B0313}" type="pres">
      <dgm:prSet presAssocID="{479E0F39-00E7-4E8B-9473-688F9BF183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AD60B-F4E5-4B2C-9837-9629CBCD8B00}" type="pres">
      <dgm:prSet presAssocID="{85F5AF08-80E6-4AEA-BD02-25A860F1A911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50BB7981-5BDE-410A-BEFB-CE05CBB0B5FD}" type="pres">
      <dgm:prSet presAssocID="{6588F1AC-A3D6-48DF-8E2B-C6DED2F7A64B}" presName="node" presStyleLbl="node1" presStyleIdx="1" presStyleCnt="4" custRadScaleRad="110030" custRadScaleInc="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8E96A-8554-41D3-A155-10E5E79D06B0}" type="pres">
      <dgm:prSet presAssocID="{6616A90D-2998-4F7B-AAD1-9A2415D66E29}" presName="parTrans" presStyleLbl="bgSibTrans2D1" presStyleIdx="2" presStyleCnt="4" custScaleX="63403" custLinFactNeighborX="-4412" custLinFactNeighborY="48385"/>
      <dgm:spPr/>
      <dgm:t>
        <a:bodyPr/>
        <a:lstStyle/>
        <a:p>
          <a:endParaRPr lang="ru-RU"/>
        </a:p>
      </dgm:t>
    </dgm:pt>
    <dgm:pt modelId="{28146939-A466-4ACC-A54F-D69D2771CEB0}" type="pres">
      <dgm:prSet presAssocID="{DCC2B4D0-6F41-4D63-8341-691D243ACD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228AF-5EEF-44D6-B0FF-6F0C46F6B73A}" type="pres">
      <dgm:prSet presAssocID="{DC4094E3-32AF-4632-AC99-EB517AD53EF7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FEA0570F-D368-4396-B43D-FC33183268F3}" type="pres">
      <dgm:prSet presAssocID="{68BE79F7-119C-4D79-BF7E-DCC6AADF6F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CE71A8-AB06-4CDF-B512-F2AC3982CFC2}" type="presOf" srcId="{DCC2B4D0-6F41-4D63-8341-691D243ACD50}" destId="{28146939-A466-4ACC-A54F-D69D2771CEB0}" srcOrd="0" destOrd="0" presId="urn:microsoft.com/office/officeart/2005/8/layout/radial4"/>
    <dgm:cxn modelId="{54A09889-47F3-4791-89C0-7CB7EF3216CA}" srcId="{D4FFE243-F77B-46F9-ACB4-0E3B186CF94D}" destId="{479E0F39-00E7-4E8B-9473-688F9BF183E7}" srcOrd="0" destOrd="0" parTransId="{25AB47F6-672E-40D8-A3C7-928F6D6BD5DA}" sibTransId="{097B111A-3A02-429D-98D2-0F51FF1D2A7D}"/>
    <dgm:cxn modelId="{03D6EBA7-58A9-436E-B1DB-649F36918B98}" type="presOf" srcId="{6588F1AC-A3D6-48DF-8E2B-C6DED2F7A64B}" destId="{50BB7981-5BDE-410A-BEFB-CE05CBB0B5FD}" srcOrd="0" destOrd="0" presId="urn:microsoft.com/office/officeart/2005/8/layout/radial4"/>
    <dgm:cxn modelId="{A014EEC5-540C-48BB-B18D-9A22CC25CC81}" type="presOf" srcId="{D4FFE243-F77B-46F9-ACB4-0E3B186CF94D}" destId="{C616CA92-C44F-49E6-B768-12C422C2B056}" srcOrd="0" destOrd="0" presId="urn:microsoft.com/office/officeart/2005/8/layout/radial4"/>
    <dgm:cxn modelId="{BB506BF2-C7DF-4CC2-A806-FD1A50CB7117}" srcId="{D4FFE243-F77B-46F9-ACB4-0E3B186CF94D}" destId="{68BE79F7-119C-4D79-BF7E-DCC6AADF6F85}" srcOrd="3" destOrd="0" parTransId="{DC4094E3-32AF-4632-AC99-EB517AD53EF7}" sibTransId="{A0DF6AD9-591B-4FDB-AD8B-2B3216CB9511}"/>
    <dgm:cxn modelId="{748EF160-8959-4976-B173-9AA065359D0F}" type="presOf" srcId="{DC4094E3-32AF-4632-AC99-EB517AD53EF7}" destId="{D58228AF-5EEF-44D6-B0FF-6F0C46F6B73A}" srcOrd="0" destOrd="0" presId="urn:microsoft.com/office/officeart/2005/8/layout/radial4"/>
    <dgm:cxn modelId="{0724F19A-18EC-479E-AC7D-867DC1EEB589}" type="presOf" srcId="{479E0F39-00E7-4E8B-9473-688F9BF183E7}" destId="{E18202A5-F70D-494B-AE5D-12CA5E2B0313}" srcOrd="0" destOrd="0" presId="urn:microsoft.com/office/officeart/2005/8/layout/radial4"/>
    <dgm:cxn modelId="{6D2D1C37-EDAC-412F-807F-9C172FCE06E4}" srcId="{E81D6F59-E4A0-4A73-8ED9-DDDA320A65D7}" destId="{D4FFE243-F77B-46F9-ACB4-0E3B186CF94D}" srcOrd="0" destOrd="0" parTransId="{66EAD090-E406-4644-BEF9-59C8CB49CA4E}" sibTransId="{A536D13D-1659-4920-8045-0EF7D706DDF8}"/>
    <dgm:cxn modelId="{DD58CCEA-EB08-4D46-AF30-FC8F4136DCB2}" type="presOf" srcId="{E81D6F59-E4A0-4A73-8ED9-DDDA320A65D7}" destId="{0AC8AA32-2A60-4E42-852D-E4BC9A526A4B}" srcOrd="0" destOrd="0" presId="urn:microsoft.com/office/officeart/2005/8/layout/radial4"/>
    <dgm:cxn modelId="{828CCD0F-DEFB-40A6-9A4B-5CCD18F2B830}" type="presOf" srcId="{85F5AF08-80E6-4AEA-BD02-25A860F1A911}" destId="{AE8AD60B-F4E5-4B2C-9837-9629CBCD8B00}" srcOrd="0" destOrd="0" presId="urn:microsoft.com/office/officeart/2005/8/layout/radial4"/>
    <dgm:cxn modelId="{ABF6CB63-2CD1-4885-B2A6-5455A4487F75}" type="presOf" srcId="{68BE79F7-119C-4D79-BF7E-DCC6AADF6F85}" destId="{FEA0570F-D368-4396-B43D-FC33183268F3}" srcOrd="0" destOrd="0" presId="urn:microsoft.com/office/officeart/2005/8/layout/radial4"/>
    <dgm:cxn modelId="{D0E1E97A-3477-4D11-B937-EF1EC9CC9D57}" srcId="{D4FFE243-F77B-46F9-ACB4-0E3B186CF94D}" destId="{6588F1AC-A3D6-48DF-8E2B-C6DED2F7A64B}" srcOrd="1" destOrd="0" parTransId="{85F5AF08-80E6-4AEA-BD02-25A860F1A911}" sibTransId="{38F3715A-8905-4526-AD26-E174F6275C1E}"/>
    <dgm:cxn modelId="{39C6E7EF-774A-49C6-9802-AF80FE2CCA74}" type="presOf" srcId="{25AB47F6-672E-40D8-A3C7-928F6D6BD5DA}" destId="{89C0DA64-FEBE-4257-8D87-15F9A2701425}" srcOrd="0" destOrd="0" presId="urn:microsoft.com/office/officeart/2005/8/layout/radial4"/>
    <dgm:cxn modelId="{9A4FC08E-FC5A-4C9B-999C-717E4F8ED608}" srcId="{D4FFE243-F77B-46F9-ACB4-0E3B186CF94D}" destId="{DCC2B4D0-6F41-4D63-8341-691D243ACD50}" srcOrd="2" destOrd="0" parTransId="{6616A90D-2998-4F7B-AAD1-9A2415D66E29}" sibTransId="{1A07D6A6-EA83-46C4-8180-3DEE3A068355}"/>
    <dgm:cxn modelId="{3B6B5F37-0420-4A10-BC4A-51B6BFF9714A}" type="presOf" srcId="{6616A90D-2998-4F7B-AAD1-9A2415D66E29}" destId="{D568E96A-8554-41D3-A155-10E5E79D06B0}" srcOrd="0" destOrd="0" presId="urn:microsoft.com/office/officeart/2005/8/layout/radial4"/>
    <dgm:cxn modelId="{81FDBB8A-AC94-4D12-966C-24805C1ABED3}" type="presParOf" srcId="{0AC8AA32-2A60-4E42-852D-E4BC9A526A4B}" destId="{C616CA92-C44F-49E6-B768-12C422C2B056}" srcOrd="0" destOrd="0" presId="urn:microsoft.com/office/officeart/2005/8/layout/radial4"/>
    <dgm:cxn modelId="{41FE4B54-4FC9-4C10-952F-EB1AEACD0EE2}" type="presParOf" srcId="{0AC8AA32-2A60-4E42-852D-E4BC9A526A4B}" destId="{89C0DA64-FEBE-4257-8D87-15F9A2701425}" srcOrd="1" destOrd="0" presId="urn:microsoft.com/office/officeart/2005/8/layout/radial4"/>
    <dgm:cxn modelId="{D26F2D35-98CF-4401-82A1-04B72BB60AD3}" type="presParOf" srcId="{0AC8AA32-2A60-4E42-852D-E4BC9A526A4B}" destId="{E18202A5-F70D-494B-AE5D-12CA5E2B0313}" srcOrd="2" destOrd="0" presId="urn:microsoft.com/office/officeart/2005/8/layout/radial4"/>
    <dgm:cxn modelId="{0389B144-E345-442B-BFC4-8BF586223F43}" type="presParOf" srcId="{0AC8AA32-2A60-4E42-852D-E4BC9A526A4B}" destId="{AE8AD60B-F4E5-4B2C-9837-9629CBCD8B00}" srcOrd="3" destOrd="0" presId="urn:microsoft.com/office/officeart/2005/8/layout/radial4"/>
    <dgm:cxn modelId="{9E2C8663-90C8-49B9-96B8-582252F7F743}" type="presParOf" srcId="{0AC8AA32-2A60-4E42-852D-E4BC9A526A4B}" destId="{50BB7981-5BDE-410A-BEFB-CE05CBB0B5FD}" srcOrd="4" destOrd="0" presId="urn:microsoft.com/office/officeart/2005/8/layout/radial4"/>
    <dgm:cxn modelId="{A8540DC4-0213-427E-81DC-FC5B9BA06AEB}" type="presParOf" srcId="{0AC8AA32-2A60-4E42-852D-E4BC9A526A4B}" destId="{D568E96A-8554-41D3-A155-10E5E79D06B0}" srcOrd="5" destOrd="0" presId="urn:microsoft.com/office/officeart/2005/8/layout/radial4"/>
    <dgm:cxn modelId="{B858AF40-AE24-4F07-A740-B918C747CA9B}" type="presParOf" srcId="{0AC8AA32-2A60-4E42-852D-E4BC9A526A4B}" destId="{28146939-A466-4ACC-A54F-D69D2771CEB0}" srcOrd="6" destOrd="0" presId="urn:microsoft.com/office/officeart/2005/8/layout/radial4"/>
    <dgm:cxn modelId="{FB818B5B-8C56-4C8F-B66E-25EB4B365EFC}" type="presParOf" srcId="{0AC8AA32-2A60-4E42-852D-E4BC9A526A4B}" destId="{D58228AF-5EEF-44D6-B0FF-6F0C46F6B73A}" srcOrd="7" destOrd="0" presId="urn:microsoft.com/office/officeart/2005/8/layout/radial4"/>
    <dgm:cxn modelId="{F3A1DBDE-C341-41AD-99C7-21A62FC7D43A}" type="presParOf" srcId="{0AC8AA32-2A60-4E42-852D-E4BC9A526A4B}" destId="{FEA0570F-D368-4396-B43D-FC33183268F3}" srcOrd="8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69CBF-1544-4E53-8756-C466ABB09A8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7F224-BA3A-442A-8BF2-B94A2083B2F5}">
      <dgm:prSet phldrT="[Текст]" custT="1"/>
      <dgm:spPr>
        <a:solidFill>
          <a:srgbClr val="203854">
            <a:alpha val="44000"/>
          </a:srgbClr>
        </a:solidFill>
      </dgm:spPr>
      <dgm:t>
        <a:bodyPr/>
        <a:lstStyle/>
        <a:p>
          <a:r>
            <a:rPr lang="uk-UA" sz="1800" dirty="0" smtClean="0"/>
            <a:t>Збереження демократичних свобод і республіканського ладу</a:t>
          </a:r>
          <a:endParaRPr lang="ru-RU" sz="1800" dirty="0"/>
        </a:p>
      </dgm:t>
    </dgm:pt>
    <dgm:pt modelId="{2142A47E-019A-4DDD-A3AF-70978167A0D8}" type="parTrans" cxnId="{EE6769C3-0A71-4039-88D1-3EB9FF3053E5}">
      <dgm:prSet/>
      <dgm:spPr/>
      <dgm:t>
        <a:bodyPr/>
        <a:lstStyle/>
        <a:p>
          <a:endParaRPr lang="ru-RU"/>
        </a:p>
      </dgm:t>
    </dgm:pt>
    <dgm:pt modelId="{1DF5B490-CF2E-4808-9B96-62AE056C4189}" type="sibTrans" cxnId="{EE6769C3-0A71-4039-88D1-3EB9FF3053E5}">
      <dgm:prSet/>
      <dgm:spPr/>
      <dgm:t>
        <a:bodyPr/>
        <a:lstStyle/>
        <a:p>
          <a:endParaRPr lang="ru-RU"/>
        </a:p>
      </dgm:t>
    </dgm:pt>
    <dgm:pt modelId="{36FEDF41-345F-4210-80E0-4DD743C071F0}">
      <dgm:prSet phldrT="[Текст]"/>
      <dgm:spPr>
        <a:solidFill>
          <a:srgbClr val="000046">
            <a:alpha val="55000"/>
          </a:srgbClr>
        </a:solidFill>
      </dgm:spPr>
      <dgm:t>
        <a:bodyPr/>
        <a:lstStyle/>
        <a:p>
          <a:r>
            <a:rPr lang="uk-UA" dirty="0" smtClean="0"/>
            <a:t>Роззброєння та розпуск фашистських організацій</a:t>
          </a:r>
          <a:endParaRPr lang="ru-RU" dirty="0"/>
        </a:p>
      </dgm:t>
    </dgm:pt>
    <dgm:pt modelId="{BC008B2B-B6FA-4353-ABAC-0D6FFBF4F3E0}" type="parTrans" cxnId="{8A0AD87B-DD84-4AC2-99E8-3DF92CA04898}">
      <dgm:prSet/>
      <dgm:spPr/>
      <dgm:t>
        <a:bodyPr/>
        <a:lstStyle/>
        <a:p>
          <a:endParaRPr lang="ru-RU"/>
        </a:p>
      </dgm:t>
    </dgm:pt>
    <dgm:pt modelId="{B6FBD83E-86E9-4058-8C60-6C6B96ECE2B7}" type="sibTrans" cxnId="{8A0AD87B-DD84-4AC2-99E8-3DF92CA04898}">
      <dgm:prSet/>
      <dgm:spPr/>
      <dgm:t>
        <a:bodyPr/>
        <a:lstStyle/>
        <a:p>
          <a:endParaRPr lang="ru-RU"/>
        </a:p>
      </dgm:t>
    </dgm:pt>
    <dgm:pt modelId="{C9A93750-F738-4019-84D7-A8F6A5D9553E}">
      <dgm:prSet phldrT="[Текст]"/>
      <dgm:spPr>
        <a:solidFill>
          <a:srgbClr val="500050">
            <a:alpha val="46000"/>
          </a:srgbClr>
        </a:solidFill>
      </dgm:spPr>
      <dgm:t>
        <a:bodyPr/>
        <a:lstStyle/>
        <a:p>
          <a:r>
            <a:rPr lang="uk-UA" dirty="0" smtClean="0"/>
            <a:t>Націоналізація військової промисловості</a:t>
          </a:r>
          <a:endParaRPr lang="ru-RU" dirty="0"/>
        </a:p>
      </dgm:t>
    </dgm:pt>
    <dgm:pt modelId="{D31DB2FA-80F4-4F69-A6D0-B82001D06A67}" type="parTrans" cxnId="{FEDE7725-1A62-438A-AA14-6D755C97D7E9}">
      <dgm:prSet/>
      <dgm:spPr/>
      <dgm:t>
        <a:bodyPr/>
        <a:lstStyle/>
        <a:p>
          <a:endParaRPr lang="ru-RU"/>
        </a:p>
      </dgm:t>
    </dgm:pt>
    <dgm:pt modelId="{9A31B023-0D27-419D-A22A-C940DC08A4A6}" type="sibTrans" cxnId="{FEDE7725-1A62-438A-AA14-6D755C97D7E9}">
      <dgm:prSet/>
      <dgm:spPr/>
      <dgm:t>
        <a:bodyPr/>
        <a:lstStyle/>
        <a:p>
          <a:endParaRPr lang="ru-RU"/>
        </a:p>
      </dgm:t>
    </dgm:pt>
    <dgm:pt modelId="{09D311AC-FC36-4FBE-9DAD-A0590AF9CB43}">
      <dgm:prSet phldrT="[Текст]"/>
      <dgm:spPr>
        <a:solidFill>
          <a:schemeClr val="tx1"/>
        </a:solidFill>
      </dgm:spPr>
      <dgm:t>
        <a:bodyPr/>
        <a:lstStyle/>
        <a:p>
          <a:r>
            <a:rPr lang="uk-UA" dirty="0" smtClean="0"/>
            <a:t>Прийняття закону про 40-годинний робочий день</a:t>
          </a:r>
          <a:endParaRPr lang="ru-RU" dirty="0"/>
        </a:p>
      </dgm:t>
    </dgm:pt>
    <dgm:pt modelId="{D75A5A3A-F30F-417C-ADF7-CDAFD7332D3B}" type="parTrans" cxnId="{B3C23E5B-56AA-4459-B922-A4AA94A7672D}">
      <dgm:prSet/>
      <dgm:spPr/>
      <dgm:t>
        <a:bodyPr/>
        <a:lstStyle/>
        <a:p>
          <a:endParaRPr lang="ru-RU"/>
        </a:p>
      </dgm:t>
    </dgm:pt>
    <dgm:pt modelId="{FD619D04-2F1D-4520-A521-3E6E276624E4}" type="sibTrans" cxnId="{B3C23E5B-56AA-4459-B922-A4AA94A7672D}">
      <dgm:prSet/>
      <dgm:spPr/>
      <dgm:t>
        <a:bodyPr/>
        <a:lstStyle/>
        <a:p>
          <a:endParaRPr lang="ru-RU"/>
        </a:p>
      </dgm:t>
    </dgm:pt>
    <dgm:pt modelId="{F76EBEA9-2884-41A2-9AEF-1054F30BAEFC}">
      <dgm:prSet phldrT="[Текст]"/>
      <dgm:spPr>
        <a:solidFill>
          <a:srgbClr val="666699"/>
        </a:solidFill>
      </dgm:spPr>
      <dgm:t>
        <a:bodyPr/>
        <a:lstStyle/>
        <a:p>
          <a:r>
            <a:rPr lang="uk-UA" dirty="0" smtClean="0"/>
            <a:t>Збільшення пенсій і допомоги безробітним, щорічна двотижнева оплачувана відпустка</a:t>
          </a:r>
          <a:endParaRPr lang="ru-RU" dirty="0"/>
        </a:p>
      </dgm:t>
    </dgm:pt>
    <dgm:pt modelId="{6182F9CB-1FAD-499B-B2DB-9575590AE030}" type="parTrans" cxnId="{96981CE9-D717-4504-85FC-86E342FC1620}">
      <dgm:prSet/>
      <dgm:spPr/>
      <dgm:t>
        <a:bodyPr/>
        <a:lstStyle/>
        <a:p>
          <a:endParaRPr lang="ru-RU"/>
        </a:p>
      </dgm:t>
    </dgm:pt>
    <dgm:pt modelId="{0F5579A3-932C-4D25-9227-7841415D6EA8}" type="sibTrans" cxnId="{96981CE9-D717-4504-85FC-86E342FC1620}">
      <dgm:prSet/>
      <dgm:spPr/>
      <dgm:t>
        <a:bodyPr/>
        <a:lstStyle/>
        <a:p>
          <a:endParaRPr lang="ru-RU"/>
        </a:p>
      </dgm:t>
    </dgm:pt>
    <dgm:pt modelId="{4FCD8170-3871-49A1-9E16-49539A907023}">
      <dgm:prSet phldrT="[Текст]" custT="1"/>
      <dgm:spPr>
        <a:solidFill>
          <a:srgbClr val="005986">
            <a:alpha val="39000"/>
          </a:srgbClr>
        </a:solidFill>
      </dgm:spPr>
      <dgm:t>
        <a:bodyPr/>
        <a:lstStyle/>
        <a:p>
          <a:r>
            <a:rPr lang="uk-UA" sz="1600" dirty="0" smtClean="0"/>
            <a:t>Встановлення гарантованих закупівельних цін на продукцію аграрного сектору</a:t>
          </a:r>
          <a:endParaRPr lang="ru-RU" sz="1600" dirty="0"/>
        </a:p>
      </dgm:t>
    </dgm:pt>
    <dgm:pt modelId="{875331DE-38B9-44CD-9EF4-7B62B4762BD1}" type="parTrans" cxnId="{89F27EB0-2827-4769-902D-2C07A7A25941}">
      <dgm:prSet/>
      <dgm:spPr/>
      <dgm:t>
        <a:bodyPr/>
        <a:lstStyle/>
        <a:p>
          <a:endParaRPr lang="ru-RU"/>
        </a:p>
      </dgm:t>
    </dgm:pt>
    <dgm:pt modelId="{AF17C182-9162-41C5-AFA6-8AC524E74D35}" type="sibTrans" cxnId="{89F27EB0-2827-4769-902D-2C07A7A25941}">
      <dgm:prSet/>
      <dgm:spPr/>
      <dgm:t>
        <a:bodyPr/>
        <a:lstStyle/>
        <a:p>
          <a:endParaRPr lang="ru-RU"/>
        </a:p>
      </dgm:t>
    </dgm:pt>
    <dgm:pt modelId="{F6F2D86E-9A54-485A-BCD8-1BFC1CC94997}">
      <dgm:prSet custT="1"/>
      <dgm:spPr>
        <a:solidFill>
          <a:srgbClr val="000046">
            <a:alpha val="50000"/>
          </a:srgbClr>
        </a:solidFill>
      </dgm:spPr>
      <dgm:t>
        <a:bodyPr/>
        <a:lstStyle/>
        <a:p>
          <a:r>
            <a:rPr lang="uk-UA" sz="1600" dirty="0" smtClean="0"/>
            <a:t>Встановлення контролю над Французьким банком і залізницями</a:t>
          </a:r>
          <a:endParaRPr lang="ru-RU" sz="1600" dirty="0"/>
        </a:p>
      </dgm:t>
    </dgm:pt>
    <dgm:pt modelId="{899D6264-9E74-4683-AF1D-A836AD3B7650}" type="parTrans" cxnId="{0ECC34A1-C4CE-48D9-A8BB-B1BF14E3BE1E}">
      <dgm:prSet/>
      <dgm:spPr/>
      <dgm:t>
        <a:bodyPr/>
        <a:lstStyle/>
        <a:p>
          <a:endParaRPr lang="ru-RU"/>
        </a:p>
      </dgm:t>
    </dgm:pt>
    <dgm:pt modelId="{45F70279-6C3F-4D91-9B7F-119C662DFCCE}" type="sibTrans" cxnId="{0ECC34A1-C4CE-48D9-A8BB-B1BF14E3BE1E}">
      <dgm:prSet/>
      <dgm:spPr/>
      <dgm:t>
        <a:bodyPr/>
        <a:lstStyle/>
        <a:p>
          <a:endParaRPr lang="ru-RU"/>
        </a:p>
      </dgm:t>
    </dgm:pt>
    <dgm:pt modelId="{A72EDE89-38D8-4616-A8EC-203F72A0F7AD}" type="pres">
      <dgm:prSet presAssocID="{20F69CBF-1544-4E53-8756-C466ABB09A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E5BED9-F1CB-437B-911D-EE102CB14A35}" type="pres">
      <dgm:prSet presAssocID="{0987F224-BA3A-442A-8BF2-B94A2083B2F5}" presName="vertOne" presStyleCnt="0"/>
      <dgm:spPr/>
    </dgm:pt>
    <dgm:pt modelId="{93D35661-7C50-4F2B-985C-76178F9D0141}" type="pres">
      <dgm:prSet presAssocID="{0987F224-BA3A-442A-8BF2-B94A2083B2F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CAD013-3242-4F05-8B57-8CC9AB534507}" type="pres">
      <dgm:prSet presAssocID="{0987F224-BA3A-442A-8BF2-B94A2083B2F5}" presName="parTransOne" presStyleCnt="0"/>
      <dgm:spPr/>
    </dgm:pt>
    <dgm:pt modelId="{91AC01A1-82D8-4559-A8F2-6AAB87F4174E}" type="pres">
      <dgm:prSet presAssocID="{0987F224-BA3A-442A-8BF2-B94A2083B2F5}" presName="horzOne" presStyleCnt="0"/>
      <dgm:spPr/>
    </dgm:pt>
    <dgm:pt modelId="{0B801243-4FE7-4C5D-B293-8A372D106CA5}" type="pres">
      <dgm:prSet presAssocID="{36FEDF41-345F-4210-80E0-4DD743C071F0}" presName="vertTwo" presStyleCnt="0"/>
      <dgm:spPr/>
    </dgm:pt>
    <dgm:pt modelId="{80636037-64C1-42EC-96C8-84A162AE7B19}" type="pres">
      <dgm:prSet presAssocID="{36FEDF41-345F-4210-80E0-4DD743C071F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7BEEC-F7BA-4A4F-BC2B-32621076E1A6}" type="pres">
      <dgm:prSet presAssocID="{36FEDF41-345F-4210-80E0-4DD743C071F0}" presName="parTransTwo" presStyleCnt="0"/>
      <dgm:spPr/>
    </dgm:pt>
    <dgm:pt modelId="{8B888A8D-42EE-4DDE-ACB6-98F0300F7C50}" type="pres">
      <dgm:prSet presAssocID="{36FEDF41-345F-4210-80E0-4DD743C071F0}" presName="horzTwo" presStyleCnt="0"/>
      <dgm:spPr/>
    </dgm:pt>
    <dgm:pt modelId="{8C8F95F8-9790-439A-A274-E0AAED65DAF0}" type="pres">
      <dgm:prSet presAssocID="{C9A93750-F738-4019-84D7-A8F6A5D9553E}" presName="vertThree" presStyleCnt="0"/>
      <dgm:spPr/>
    </dgm:pt>
    <dgm:pt modelId="{D5943E8C-028F-45F8-9E87-1AC8B587F044}" type="pres">
      <dgm:prSet presAssocID="{C9A93750-F738-4019-84D7-A8F6A5D9553E}" presName="txThree" presStyleLbl="node3" presStyleIdx="0" presStyleCnt="3" custScaleX="123692" custLinFactNeighborX="20930" custLinFactNeighborY="1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82844C-76CD-4F1D-9843-5821526E3E24}" type="pres">
      <dgm:prSet presAssocID="{C9A93750-F738-4019-84D7-A8F6A5D9553E}" presName="horzThree" presStyleCnt="0"/>
      <dgm:spPr/>
    </dgm:pt>
    <dgm:pt modelId="{94477DD4-EF7F-4B7F-A996-319E9351C393}" type="pres">
      <dgm:prSet presAssocID="{9A31B023-0D27-419D-A22A-C940DC08A4A6}" presName="sibSpaceThree" presStyleCnt="0"/>
      <dgm:spPr/>
    </dgm:pt>
    <dgm:pt modelId="{01481CC9-6A43-484D-AE14-32C87C978F52}" type="pres">
      <dgm:prSet presAssocID="{09D311AC-FC36-4FBE-9DAD-A0590AF9CB43}" presName="vertThree" presStyleCnt="0"/>
      <dgm:spPr/>
    </dgm:pt>
    <dgm:pt modelId="{B86F498E-5E72-496C-8BB6-C1DD39E848FC}" type="pres">
      <dgm:prSet presAssocID="{09D311AC-FC36-4FBE-9DAD-A0590AF9CB43}" presName="txThree" presStyleLbl="node3" presStyleIdx="1" presStyleCnt="3" custScaleX="149957" custLinFactY="6578" custLinFactNeighborX="-5553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3DC46E-3107-4C73-8A6B-5BFE21D7B1B5}" type="pres">
      <dgm:prSet presAssocID="{09D311AC-FC36-4FBE-9DAD-A0590AF9CB43}" presName="horzThree" presStyleCnt="0"/>
      <dgm:spPr/>
    </dgm:pt>
    <dgm:pt modelId="{A732D8C2-A0EE-49F7-8506-E2D189F7BBFE}" type="pres">
      <dgm:prSet presAssocID="{B6FBD83E-86E9-4058-8C60-6C6B96ECE2B7}" presName="sibSpaceTwo" presStyleCnt="0"/>
      <dgm:spPr/>
    </dgm:pt>
    <dgm:pt modelId="{8ACD773B-8437-4D12-ADD1-1C3BAF539A64}" type="pres">
      <dgm:prSet presAssocID="{F76EBEA9-2884-41A2-9AEF-1054F30BAEFC}" presName="vertTwo" presStyleCnt="0"/>
      <dgm:spPr/>
    </dgm:pt>
    <dgm:pt modelId="{78798174-F30B-4DC3-A1C9-4A2287C43290}" type="pres">
      <dgm:prSet presAssocID="{F76EBEA9-2884-41A2-9AEF-1054F30BAEFC}" presName="txTwo" presStyleLbl="node2" presStyleIdx="1" presStyleCnt="2" custLinFactNeighborX="8895" custLinFactNeighborY="-5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53DC7B-93B3-402D-B2EF-22E959B869DE}" type="pres">
      <dgm:prSet presAssocID="{F76EBEA9-2884-41A2-9AEF-1054F30BAEFC}" presName="parTransTwo" presStyleCnt="0"/>
      <dgm:spPr/>
    </dgm:pt>
    <dgm:pt modelId="{D1F841FE-B546-4EA4-BDA0-434130556E01}" type="pres">
      <dgm:prSet presAssocID="{F76EBEA9-2884-41A2-9AEF-1054F30BAEFC}" presName="horzTwo" presStyleCnt="0"/>
      <dgm:spPr/>
    </dgm:pt>
    <dgm:pt modelId="{3B37ADAB-8C8C-427D-AAE4-9772B20865D3}" type="pres">
      <dgm:prSet presAssocID="{4FCD8170-3871-49A1-9E16-49539A907023}" presName="vertThree" presStyleCnt="0"/>
      <dgm:spPr/>
    </dgm:pt>
    <dgm:pt modelId="{600427F6-8DA4-4D30-A1A2-805DCBD0804E}" type="pres">
      <dgm:prSet presAssocID="{4FCD8170-3871-49A1-9E16-49539A907023}" presName="txThree" presStyleLbl="node3" presStyleIdx="2" presStyleCnt="3" custLinFactNeighborX="-10510" custLinFactNeighborY="39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C21CD-B7E3-4237-A26A-2C1D80B47B9F}" type="pres">
      <dgm:prSet presAssocID="{4FCD8170-3871-49A1-9E16-49539A907023}" presName="parTransThree" presStyleCnt="0"/>
      <dgm:spPr/>
    </dgm:pt>
    <dgm:pt modelId="{4C55486F-1482-40F8-BE6C-E6DE4FBD02A3}" type="pres">
      <dgm:prSet presAssocID="{4FCD8170-3871-49A1-9E16-49539A907023}" presName="horzThree" presStyleCnt="0"/>
      <dgm:spPr/>
    </dgm:pt>
    <dgm:pt modelId="{2D52A29A-694B-49A1-AD87-0495A87B28AD}" type="pres">
      <dgm:prSet presAssocID="{F6F2D86E-9A54-485A-BCD8-1BFC1CC94997}" presName="vertFour" presStyleCnt="0">
        <dgm:presLayoutVars>
          <dgm:chPref val="3"/>
        </dgm:presLayoutVars>
      </dgm:prSet>
      <dgm:spPr/>
    </dgm:pt>
    <dgm:pt modelId="{085F9456-7979-493D-9BB3-A4B93B6937D3}" type="pres">
      <dgm:prSet presAssocID="{F6F2D86E-9A54-485A-BCD8-1BFC1CC94997}" presName="txFour" presStyleLbl="node4" presStyleIdx="0" presStyleCnt="1" custScaleX="337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7E756C-38D0-49A9-B692-6CD33E288133}" type="pres">
      <dgm:prSet presAssocID="{F6F2D86E-9A54-485A-BCD8-1BFC1CC94997}" presName="horzFour" presStyleCnt="0"/>
      <dgm:spPr/>
    </dgm:pt>
  </dgm:ptLst>
  <dgm:cxnLst>
    <dgm:cxn modelId="{7B57C430-DADD-4D2B-890F-DFB064CE93E7}" type="presOf" srcId="{0987F224-BA3A-442A-8BF2-B94A2083B2F5}" destId="{93D35661-7C50-4F2B-985C-76178F9D0141}" srcOrd="0" destOrd="0" presId="urn:microsoft.com/office/officeart/2005/8/layout/hierarchy4"/>
    <dgm:cxn modelId="{C820E22D-C7EA-4D28-8106-EF1A2DBCC2E9}" type="presOf" srcId="{20F69CBF-1544-4E53-8756-C466ABB09A85}" destId="{A72EDE89-38D8-4616-A8EC-203F72A0F7AD}" srcOrd="0" destOrd="0" presId="urn:microsoft.com/office/officeart/2005/8/layout/hierarchy4"/>
    <dgm:cxn modelId="{B3C23E5B-56AA-4459-B922-A4AA94A7672D}" srcId="{36FEDF41-345F-4210-80E0-4DD743C071F0}" destId="{09D311AC-FC36-4FBE-9DAD-A0590AF9CB43}" srcOrd="1" destOrd="0" parTransId="{D75A5A3A-F30F-417C-ADF7-CDAFD7332D3B}" sibTransId="{FD619D04-2F1D-4520-A521-3E6E276624E4}"/>
    <dgm:cxn modelId="{E8213EAF-86DD-4616-917B-1E737926DFA7}" type="presOf" srcId="{36FEDF41-345F-4210-80E0-4DD743C071F0}" destId="{80636037-64C1-42EC-96C8-84A162AE7B19}" srcOrd="0" destOrd="0" presId="urn:microsoft.com/office/officeart/2005/8/layout/hierarchy4"/>
    <dgm:cxn modelId="{EE6769C3-0A71-4039-88D1-3EB9FF3053E5}" srcId="{20F69CBF-1544-4E53-8756-C466ABB09A85}" destId="{0987F224-BA3A-442A-8BF2-B94A2083B2F5}" srcOrd="0" destOrd="0" parTransId="{2142A47E-019A-4DDD-A3AF-70978167A0D8}" sibTransId="{1DF5B490-CF2E-4808-9B96-62AE056C4189}"/>
    <dgm:cxn modelId="{FEDE7725-1A62-438A-AA14-6D755C97D7E9}" srcId="{36FEDF41-345F-4210-80E0-4DD743C071F0}" destId="{C9A93750-F738-4019-84D7-A8F6A5D9553E}" srcOrd="0" destOrd="0" parTransId="{D31DB2FA-80F4-4F69-A6D0-B82001D06A67}" sibTransId="{9A31B023-0D27-419D-A22A-C940DC08A4A6}"/>
    <dgm:cxn modelId="{0ECC34A1-C4CE-48D9-A8BB-B1BF14E3BE1E}" srcId="{4FCD8170-3871-49A1-9E16-49539A907023}" destId="{F6F2D86E-9A54-485A-BCD8-1BFC1CC94997}" srcOrd="0" destOrd="0" parTransId="{899D6264-9E74-4683-AF1D-A836AD3B7650}" sibTransId="{45F70279-6C3F-4D91-9B7F-119C662DFCCE}"/>
    <dgm:cxn modelId="{29E676CC-454B-409F-A20C-C4AD9253F159}" type="presOf" srcId="{F76EBEA9-2884-41A2-9AEF-1054F30BAEFC}" destId="{78798174-F30B-4DC3-A1C9-4A2287C43290}" srcOrd="0" destOrd="0" presId="urn:microsoft.com/office/officeart/2005/8/layout/hierarchy4"/>
    <dgm:cxn modelId="{89F27EB0-2827-4769-902D-2C07A7A25941}" srcId="{F76EBEA9-2884-41A2-9AEF-1054F30BAEFC}" destId="{4FCD8170-3871-49A1-9E16-49539A907023}" srcOrd="0" destOrd="0" parTransId="{875331DE-38B9-44CD-9EF4-7B62B4762BD1}" sibTransId="{AF17C182-9162-41C5-AFA6-8AC524E74D35}"/>
    <dgm:cxn modelId="{96981CE9-D717-4504-85FC-86E342FC1620}" srcId="{0987F224-BA3A-442A-8BF2-B94A2083B2F5}" destId="{F76EBEA9-2884-41A2-9AEF-1054F30BAEFC}" srcOrd="1" destOrd="0" parTransId="{6182F9CB-1FAD-499B-B2DB-9575590AE030}" sibTransId="{0F5579A3-932C-4D25-9227-7841415D6EA8}"/>
    <dgm:cxn modelId="{2A43BE96-2FA2-4C29-A8D8-A82863B5DB1B}" type="presOf" srcId="{F6F2D86E-9A54-485A-BCD8-1BFC1CC94997}" destId="{085F9456-7979-493D-9BB3-A4B93B6937D3}" srcOrd="0" destOrd="0" presId="urn:microsoft.com/office/officeart/2005/8/layout/hierarchy4"/>
    <dgm:cxn modelId="{5670FD62-9EA5-488B-A020-259159E2559B}" type="presOf" srcId="{09D311AC-FC36-4FBE-9DAD-A0590AF9CB43}" destId="{B86F498E-5E72-496C-8BB6-C1DD39E848FC}" srcOrd="0" destOrd="0" presId="urn:microsoft.com/office/officeart/2005/8/layout/hierarchy4"/>
    <dgm:cxn modelId="{FE06693D-9C40-4077-BBB1-82901B87D17A}" type="presOf" srcId="{C9A93750-F738-4019-84D7-A8F6A5D9553E}" destId="{D5943E8C-028F-45F8-9E87-1AC8B587F044}" srcOrd="0" destOrd="0" presId="urn:microsoft.com/office/officeart/2005/8/layout/hierarchy4"/>
    <dgm:cxn modelId="{B001F648-30B8-49F7-90F6-919C55504EEF}" type="presOf" srcId="{4FCD8170-3871-49A1-9E16-49539A907023}" destId="{600427F6-8DA4-4D30-A1A2-805DCBD0804E}" srcOrd="0" destOrd="0" presId="urn:microsoft.com/office/officeart/2005/8/layout/hierarchy4"/>
    <dgm:cxn modelId="{8A0AD87B-DD84-4AC2-99E8-3DF92CA04898}" srcId="{0987F224-BA3A-442A-8BF2-B94A2083B2F5}" destId="{36FEDF41-345F-4210-80E0-4DD743C071F0}" srcOrd="0" destOrd="0" parTransId="{BC008B2B-B6FA-4353-ABAC-0D6FFBF4F3E0}" sibTransId="{B6FBD83E-86E9-4058-8C60-6C6B96ECE2B7}"/>
    <dgm:cxn modelId="{6D8DCC43-6CC0-4DD9-A6DF-01BD30CD940E}" type="presParOf" srcId="{A72EDE89-38D8-4616-A8EC-203F72A0F7AD}" destId="{D7E5BED9-F1CB-437B-911D-EE102CB14A35}" srcOrd="0" destOrd="0" presId="urn:microsoft.com/office/officeart/2005/8/layout/hierarchy4"/>
    <dgm:cxn modelId="{5B1EFA42-AA12-4081-83B0-72997EC85141}" type="presParOf" srcId="{D7E5BED9-F1CB-437B-911D-EE102CB14A35}" destId="{93D35661-7C50-4F2B-985C-76178F9D0141}" srcOrd="0" destOrd="0" presId="urn:microsoft.com/office/officeart/2005/8/layout/hierarchy4"/>
    <dgm:cxn modelId="{98BB083F-CEF2-49F3-808F-31B731DF3719}" type="presParOf" srcId="{D7E5BED9-F1CB-437B-911D-EE102CB14A35}" destId="{0CCAD013-3242-4F05-8B57-8CC9AB534507}" srcOrd="1" destOrd="0" presId="urn:microsoft.com/office/officeart/2005/8/layout/hierarchy4"/>
    <dgm:cxn modelId="{582FE684-5044-4527-B1CB-48C9C904F63D}" type="presParOf" srcId="{D7E5BED9-F1CB-437B-911D-EE102CB14A35}" destId="{91AC01A1-82D8-4559-A8F2-6AAB87F4174E}" srcOrd="2" destOrd="0" presId="urn:microsoft.com/office/officeart/2005/8/layout/hierarchy4"/>
    <dgm:cxn modelId="{3869DDDA-9310-45E9-B700-A06B9707E3F6}" type="presParOf" srcId="{91AC01A1-82D8-4559-A8F2-6AAB87F4174E}" destId="{0B801243-4FE7-4C5D-B293-8A372D106CA5}" srcOrd="0" destOrd="0" presId="urn:microsoft.com/office/officeart/2005/8/layout/hierarchy4"/>
    <dgm:cxn modelId="{E2B53EF4-6F96-4C2C-958F-80A12053F1A0}" type="presParOf" srcId="{0B801243-4FE7-4C5D-B293-8A372D106CA5}" destId="{80636037-64C1-42EC-96C8-84A162AE7B19}" srcOrd="0" destOrd="0" presId="urn:microsoft.com/office/officeart/2005/8/layout/hierarchy4"/>
    <dgm:cxn modelId="{677C5C76-AB91-4246-9D3E-244D0E028595}" type="presParOf" srcId="{0B801243-4FE7-4C5D-B293-8A372D106CA5}" destId="{B317BEEC-F7BA-4A4F-BC2B-32621076E1A6}" srcOrd="1" destOrd="0" presId="urn:microsoft.com/office/officeart/2005/8/layout/hierarchy4"/>
    <dgm:cxn modelId="{1A6D61ED-4BAC-461F-BAFA-F60E374E0C95}" type="presParOf" srcId="{0B801243-4FE7-4C5D-B293-8A372D106CA5}" destId="{8B888A8D-42EE-4DDE-ACB6-98F0300F7C50}" srcOrd="2" destOrd="0" presId="urn:microsoft.com/office/officeart/2005/8/layout/hierarchy4"/>
    <dgm:cxn modelId="{6CAB93AB-FC7D-439C-AA0C-EC87CDB7377D}" type="presParOf" srcId="{8B888A8D-42EE-4DDE-ACB6-98F0300F7C50}" destId="{8C8F95F8-9790-439A-A274-E0AAED65DAF0}" srcOrd="0" destOrd="0" presId="urn:microsoft.com/office/officeart/2005/8/layout/hierarchy4"/>
    <dgm:cxn modelId="{7E92D214-6E12-4FAF-B09E-8A256D34CB02}" type="presParOf" srcId="{8C8F95F8-9790-439A-A274-E0AAED65DAF0}" destId="{D5943E8C-028F-45F8-9E87-1AC8B587F044}" srcOrd="0" destOrd="0" presId="urn:microsoft.com/office/officeart/2005/8/layout/hierarchy4"/>
    <dgm:cxn modelId="{CBFDECCB-7B1B-4FA9-8AFB-5FFE2C438721}" type="presParOf" srcId="{8C8F95F8-9790-439A-A274-E0AAED65DAF0}" destId="{1F82844C-76CD-4F1D-9843-5821526E3E24}" srcOrd="1" destOrd="0" presId="urn:microsoft.com/office/officeart/2005/8/layout/hierarchy4"/>
    <dgm:cxn modelId="{8922E9A6-8FD5-41B2-8410-50F22A727291}" type="presParOf" srcId="{8B888A8D-42EE-4DDE-ACB6-98F0300F7C50}" destId="{94477DD4-EF7F-4B7F-A996-319E9351C393}" srcOrd="1" destOrd="0" presId="urn:microsoft.com/office/officeart/2005/8/layout/hierarchy4"/>
    <dgm:cxn modelId="{AB8812E5-7257-42D5-AEDA-D8573E91AA53}" type="presParOf" srcId="{8B888A8D-42EE-4DDE-ACB6-98F0300F7C50}" destId="{01481CC9-6A43-484D-AE14-32C87C978F52}" srcOrd="2" destOrd="0" presId="urn:microsoft.com/office/officeart/2005/8/layout/hierarchy4"/>
    <dgm:cxn modelId="{5E777BA9-4B0C-4812-8947-47517829101E}" type="presParOf" srcId="{01481CC9-6A43-484D-AE14-32C87C978F52}" destId="{B86F498E-5E72-496C-8BB6-C1DD39E848FC}" srcOrd="0" destOrd="0" presId="urn:microsoft.com/office/officeart/2005/8/layout/hierarchy4"/>
    <dgm:cxn modelId="{D0078304-A954-47CD-A38F-0224E23224CB}" type="presParOf" srcId="{01481CC9-6A43-484D-AE14-32C87C978F52}" destId="{3F3DC46E-3107-4C73-8A6B-5BFE21D7B1B5}" srcOrd="1" destOrd="0" presId="urn:microsoft.com/office/officeart/2005/8/layout/hierarchy4"/>
    <dgm:cxn modelId="{9F366AF4-C801-44A8-924E-9A4B47E13B8D}" type="presParOf" srcId="{91AC01A1-82D8-4559-A8F2-6AAB87F4174E}" destId="{A732D8C2-A0EE-49F7-8506-E2D189F7BBFE}" srcOrd="1" destOrd="0" presId="urn:microsoft.com/office/officeart/2005/8/layout/hierarchy4"/>
    <dgm:cxn modelId="{BBA754AD-C4A8-4939-AAD4-B268FDFC6A24}" type="presParOf" srcId="{91AC01A1-82D8-4559-A8F2-6AAB87F4174E}" destId="{8ACD773B-8437-4D12-ADD1-1C3BAF539A64}" srcOrd="2" destOrd="0" presId="urn:microsoft.com/office/officeart/2005/8/layout/hierarchy4"/>
    <dgm:cxn modelId="{A7466470-C68E-4273-8E10-0DA23D59EB44}" type="presParOf" srcId="{8ACD773B-8437-4D12-ADD1-1C3BAF539A64}" destId="{78798174-F30B-4DC3-A1C9-4A2287C43290}" srcOrd="0" destOrd="0" presId="urn:microsoft.com/office/officeart/2005/8/layout/hierarchy4"/>
    <dgm:cxn modelId="{3F732156-FE85-4B08-B2CC-DB1DF9930DB4}" type="presParOf" srcId="{8ACD773B-8437-4D12-ADD1-1C3BAF539A64}" destId="{9D53DC7B-93B3-402D-B2EF-22E959B869DE}" srcOrd="1" destOrd="0" presId="urn:microsoft.com/office/officeart/2005/8/layout/hierarchy4"/>
    <dgm:cxn modelId="{104B479F-E32A-415A-B34B-6191DC94F17B}" type="presParOf" srcId="{8ACD773B-8437-4D12-ADD1-1C3BAF539A64}" destId="{D1F841FE-B546-4EA4-BDA0-434130556E01}" srcOrd="2" destOrd="0" presId="urn:microsoft.com/office/officeart/2005/8/layout/hierarchy4"/>
    <dgm:cxn modelId="{68A4F0E8-0028-4F69-A4CD-2F3741CEAE96}" type="presParOf" srcId="{D1F841FE-B546-4EA4-BDA0-434130556E01}" destId="{3B37ADAB-8C8C-427D-AAE4-9772B20865D3}" srcOrd="0" destOrd="0" presId="urn:microsoft.com/office/officeart/2005/8/layout/hierarchy4"/>
    <dgm:cxn modelId="{0AAD51E9-8B20-4F61-9EBD-0E372FA8F203}" type="presParOf" srcId="{3B37ADAB-8C8C-427D-AAE4-9772B20865D3}" destId="{600427F6-8DA4-4D30-A1A2-805DCBD0804E}" srcOrd="0" destOrd="0" presId="urn:microsoft.com/office/officeart/2005/8/layout/hierarchy4"/>
    <dgm:cxn modelId="{0DD5F3DF-45B7-4996-80A7-234AE45294E2}" type="presParOf" srcId="{3B37ADAB-8C8C-427D-AAE4-9772B20865D3}" destId="{60DC21CD-B7E3-4237-A26A-2C1D80B47B9F}" srcOrd="1" destOrd="0" presId="urn:microsoft.com/office/officeart/2005/8/layout/hierarchy4"/>
    <dgm:cxn modelId="{54104E72-692A-4A88-84D3-6C9C4765774F}" type="presParOf" srcId="{3B37ADAB-8C8C-427D-AAE4-9772B20865D3}" destId="{4C55486F-1482-40F8-BE6C-E6DE4FBD02A3}" srcOrd="2" destOrd="0" presId="urn:microsoft.com/office/officeart/2005/8/layout/hierarchy4"/>
    <dgm:cxn modelId="{9D3F3F63-AA4D-4D46-BAFA-FCAD1DCEE2F8}" type="presParOf" srcId="{4C55486F-1482-40F8-BE6C-E6DE4FBD02A3}" destId="{2D52A29A-694B-49A1-AD87-0495A87B28AD}" srcOrd="0" destOrd="0" presId="urn:microsoft.com/office/officeart/2005/8/layout/hierarchy4"/>
    <dgm:cxn modelId="{3F467192-6C02-4B23-97D5-2749A7120292}" type="presParOf" srcId="{2D52A29A-694B-49A1-AD87-0495A87B28AD}" destId="{085F9456-7979-493D-9BB3-A4B93B6937D3}" srcOrd="0" destOrd="0" presId="urn:microsoft.com/office/officeart/2005/8/layout/hierarchy4"/>
    <dgm:cxn modelId="{EA3E197E-F0FE-4914-8A86-9F1F2B4D6747}" type="presParOf" srcId="{2D52A29A-694B-49A1-AD87-0495A87B28AD}" destId="{6D7E756C-38D0-49A9-B692-6CD33E288133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D091BF-656F-441B-ABC7-C80CF8A4138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3E80648-068F-4D8F-A113-5A35801E7FD6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Ліквідація безробіття</a:t>
          </a:r>
          <a:endParaRPr lang="ru-RU" dirty="0"/>
        </a:p>
      </dgm:t>
    </dgm:pt>
    <dgm:pt modelId="{6066E321-4CC8-4309-93DB-570C3D059CC7}" type="parTrans" cxnId="{4A043B61-99E7-4EA3-A039-64EA412DAE9B}">
      <dgm:prSet/>
      <dgm:spPr/>
      <dgm:t>
        <a:bodyPr/>
        <a:lstStyle/>
        <a:p>
          <a:endParaRPr lang="ru-RU"/>
        </a:p>
      </dgm:t>
    </dgm:pt>
    <dgm:pt modelId="{7D7D3BFC-6CE8-430F-9012-4A2407D60C61}" type="sibTrans" cxnId="{4A043B61-99E7-4EA3-A039-64EA412DAE9B}">
      <dgm:prSet/>
      <dgm:spPr/>
      <dgm:t>
        <a:bodyPr/>
        <a:lstStyle/>
        <a:p>
          <a:endParaRPr lang="ru-RU"/>
        </a:p>
      </dgm:t>
    </dgm:pt>
    <dgm:pt modelId="{B74D7B6C-3BC6-4943-B3D7-0B773AEB7657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8-годинний робочий день</a:t>
          </a:r>
          <a:endParaRPr lang="ru-RU" dirty="0"/>
        </a:p>
      </dgm:t>
    </dgm:pt>
    <dgm:pt modelId="{FE138A1D-C607-4584-88A9-D04911E2182A}" type="parTrans" cxnId="{35E38ABA-32A2-4D79-81A1-02E57567AE47}">
      <dgm:prSet/>
      <dgm:spPr/>
      <dgm:t>
        <a:bodyPr/>
        <a:lstStyle/>
        <a:p>
          <a:endParaRPr lang="ru-RU"/>
        </a:p>
      </dgm:t>
    </dgm:pt>
    <dgm:pt modelId="{753788BF-3C3E-4FA9-850B-1830C77966EB}" type="sibTrans" cxnId="{35E38ABA-32A2-4D79-81A1-02E57567AE47}">
      <dgm:prSet/>
      <dgm:spPr/>
      <dgm:t>
        <a:bodyPr/>
        <a:lstStyle/>
        <a:p>
          <a:endParaRPr lang="ru-RU"/>
        </a:p>
      </dgm:t>
    </dgm:pt>
    <dgm:pt modelId="{06CEDE4D-E012-4DFC-B733-3BF07E2F90F1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Успішна соціально-економічна політика</a:t>
          </a:r>
          <a:endParaRPr lang="ru-RU" dirty="0"/>
        </a:p>
      </dgm:t>
    </dgm:pt>
    <dgm:pt modelId="{86070553-9114-4813-87D9-5EFB71DC6885}" type="parTrans" cxnId="{2DB5D97B-EEE0-414E-A601-1C19C2ED21F8}">
      <dgm:prSet/>
      <dgm:spPr/>
      <dgm:t>
        <a:bodyPr/>
        <a:lstStyle/>
        <a:p>
          <a:endParaRPr lang="ru-RU"/>
        </a:p>
      </dgm:t>
    </dgm:pt>
    <dgm:pt modelId="{AD78466F-83B6-45D6-ADC8-E1150CAB3199}" type="sibTrans" cxnId="{2DB5D97B-EEE0-414E-A601-1C19C2ED21F8}">
      <dgm:prSet/>
      <dgm:spPr/>
      <dgm:t>
        <a:bodyPr/>
        <a:lstStyle/>
        <a:p>
          <a:endParaRPr lang="ru-RU"/>
        </a:p>
      </dgm:t>
    </dgm:pt>
    <dgm:pt modelId="{45BFF9D3-0AD4-4847-9AE9-E05B1AF51EC8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Ліквідація загрози приходу фашистів до влади</a:t>
          </a:r>
          <a:endParaRPr lang="ru-RU" dirty="0"/>
        </a:p>
      </dgm:t>
    </dgm:pt>
    <dgm:pt modelId="{A70FA67F-C2FB-43A5-B6FE-356D404ADD44}" type="parTrans" cxnId="{6C54FF33-F409-42B4-A45D-5E03532E1DD2}">
      <dgm:prSet/>
      <dgm:spPr/>
      <dgm:t>
        <a:bodyPr/>
        <a:lstStyle/>
        <a:p>
          <a:endParaRPr lang="ru-RU"/>
        </a:p>
      </dgm:t>
    </dgm:pt>
    <dgm:pt modelId="{0A9BC9E9-9DCC-416D-8AC4-544FC0812836}" type="sibTrans" cxnId="{6C54FF33-F409-42B4-A45D-5E03532E1DD2}">
      <dgm:prSet/>
      <dgm:spPr/>
      <dgm:t>
        <a:bodyPr/>
        <a:lstStyle/>
        <a:p>
          <a:endParaRPr lang="ru-RU"/>
        </a:p>
      </dgm:t>
    </dgm:pt>
    <dgm:pt modelId="{24D7E8F7-65A0-4AAA-9E9F-EE0967C75DC8}" type="pres">
      <dgm:prSet presAssocID="{E6D091BF-656F-441B-ABC7-C80CF8A4138B}" presName="compositeShape" presStyleCnt="0">
        <dgm:presLayoutVars>
          <dgm:dir/>
          <dgm:resizeHandles/>
        </dgm:presLayoutVars>
      </dgm:prSet>
      <dgm:spPr/>
    </dgm:pt>
    <dgm:pt modelId="{BB4978D9-DDA4-4FC0-81B9-B75301BB92CB}" type="pres">
      <dgm:prSet presAssocID="{E6D091BF-656F-441B-ABC7-C80CF8A4138B}" presName="pyramid" presStyleLbl="node1" presStyleIdx="0" presStyleCnt="1" custLinFactNeighborX="78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D41E335C-BB14-45CF-A8FD-4579C39E0D16}" type="pres">
      <dgm:prSet presAssocID="{E6D091BF-656F-441B-ABC7-C80CF8A4138B}" presName="theList" presStyleCnt="0"/>
      <dgm:spPr/>
    </dgm:pt>
    <dgm:pt modelId="{69EB51FE-44CC-4549-9F2A-DBD6CC9D3EE2}" type="pres">
      <dgm:prSet presAssocID="{33E80648-068F-4D8F-A113-5A35801E7FD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5AE15-9F7E-4660-A900-65F9EEBE0A17}" type="pres">
      <dgm:prSet presAssocID="{33E80648-068F-4D8F-A113-5A35801E7FD6}" presName="aSpace" presStyleCnt="0"/>
      <dgm:spPr/>
    </dgm:pt>
    <dgm:pt modelId="{0DC2FE81-4C45-4557-B043-77FC557B2470}" type="pres">
      <dgm:prSet presAssocID="{45BFF9D3-0AD4-4847-9AE9-E05B1AF51EC8}" presName="aNode" presStyleLbl="fgAcc1" presStyleIdx="1" presStyleCnt="4" custLinFactY="95606" custLinFactNeighborX="-10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C4C9D-5250-408D-9D90-21D245431F89}" type="pres">
      <dgm:prSet presAssocID="{45BFF9D3-0AD4-4847-9AE9-E05B1AF51EC8}" presName="aSpace" presStyleCnt="0"/>
      <dgm:spPr/>
    </dgm:pt>
    <dgm:pt modelId="{835E3CCB-104B-400B-9886-2DFCBCA9B5D7}" type="pres">
      <dgm:prSet presAssocID="{B74D7B6C-3BC6-4943-B3D7-0B773AEB7657}" presName="aNode" presStyleLbl="fgAcc1" presStyleIdx="2" presStyleCnt="4" custLinFactY="-100000" custLinFactNeighborX="-1081" custLinFactNeighborY="-105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6137F-EF95-477B-8800-2083EB8EEC2E}" type="pres">
      <dgm:prSet presAssocID="{B74D7B6C-3BC6-4943-B3D7-0B773AEB7657}" presName="aSpace" presStyleCnt="0"/>
      <dgm:spPr/>
    </dgm:pt>
    <dgm:pt modelId="{9B42347A-F643-47EF-AC89-7609626CFEB9}" type="pres">
      <dgm:prSet presAssocID="{06CEDE4D-E012-4DFC-B733-3BF07E2F90F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ED812-FF56-4EEF-85E7-50E047A28C73}" type="pres">
      <dgm:prSet presAssocID="{06CEDE4D-E012-4DFC-B733-3BF07E2F90F1}" presName="aSpace" presStyleCnt="0"/>
      <dgm:spPr/>
    </dgm:pt>
  </dgm:ptLst>
  <dgm:cxnLst>
    <dgm:cxn modelId="{6E11AD9A-F10F-4256-BE10-C0627A5A7478}" type="presOf" srcId="{45BFF9D3-0AD4-4847-9AE9-E05B1AF51EC8}" destId="{0DC2FE81-4C45-4557-B043-77FC557B2470}" srcOrd="0" destOrd="0" presId="urn:microsoft.com/office/officeart/2005/8/layout/pyramid2"/>
    <dgm:cxn modelId="{6C54FF33-F409-42B4-A45D-5E03532E1DD2}" srcId="{E6D091BF-656F-441B-ABC7-C80CF8A4138B}" destId="{45BFF9D3-0AD4-4847-9AE9-E05B1AF51EC8}" srcOrd="1" destOrd="0" parTransId="{A70FA67F-C2FB-43A5-B6FE-356D404ADD44}" sibTransId="{0A9BC9E9-9DCC-416D-8AC4-544FC0812836}"/>
    <dgm:cxn modelId="{35E38ABA-32A2-4D79-81A1-02E57567AE47}" srcId="{E6D091BF-656F-441B-ABC7-C80CF8A4138B}" destId="{B74D7B6C-3BC6-4943-B3D7-0B773AEB7657}" srcOrd="2" destOrd="0" parTransId="{FE138A1D-C607-4584-88A9-D04911E2182A}" sibTransId="{753788BF-3C3E-4FA9-850B-1830C77966EB}"/>
    <dgm:cxn modelId="{7B3CD270-9679-41BE-A387-7D88ED4E63A9}" type="presOf" srcId="{33E80648-068F-4D8F-A113-5A35801E7FD6}" destId="{69EB51FE-44CC-4549-9F2A-DBD6CC9D3EE2}" srcOrd="0" destOrd="0" presId="urn:microsoft.com/office/officeart/2005/8/layout/pyramid2"/>
    <dgm:cxn modelId="{2DB5D97B-EEE0-414E-A601-1C19C2ED21F8}" srcId="{E6D091BF-656F-441B-ABC7-C80CF8A4138B}" destId="{06CEDE4D-E012-4DFC-B733-3BF07E2F90F1}" srcOrd="3" destOrd="0" parTransId="{86070553-9114-4813-87D9-5EFB71DC6885}" sibTransId="{AD78466F-83B6-45D6-ADC8-E1150CAB3199}"/>
    <dgm:cxn modelId="{4A043B61-99E7-4EA3-A039-64EA412DAE9B}" srcId="{E6D091BF-656F-441B-ABC7-C80CF8A4138B}" destId="{33E80648-068F-4D8F-A113-5A35801E7FD6}" srcOrd="0" destOrd="0" parTransId="{6066E321-4CC8-4309-93DB-570C3D059CC7}" sibTransId="{7D7D3BFC-6CE8-430F-9012-4A2407D60C61}"/>
    <dgm:cxn modelId="{7B69DADD-C924-4EF5-81AE-6ED82D565F74}" type="presOf" srcId="{E6D091BF-656F-441B-ABC7-C80CF8A4138B}" destId="{24D7E8F7-65A0-4AAA-9E9F-EE0967C75DC8}" srcOrd="0" destOrd="0" presId="urn:microsoft.com/office/officeart/2005/8/layout/pyramid2"/>
    <dgm:cxn modelId="{FF41B09D-41BE-4790-BE02-0DF09652A89E}" type="presOf" srcId="{06CEDE4D-E012-4DFC-B733-3BF07E2F90F1}" destId="{9B42347A-F643-47EF-AC89-7609626CFEB9}" srcOrd="0" destOrd="0" presId="urn:microsoft.com/office/officeart/2005/8/layout/pyramid2"/>
    <dgm:cxn modelId="{9AD3CFAB-5118-4700-BD5B-79D4AD39A7A5}" type="presOf" srcId="{B74D7B6C-3BC6-4943-B3D7-0B773AEB7657}" destId="{835E3CCB-104B-400B-9886-2DFCBCA9B5D7}" srcOrd="0" destOrd="0" presId="urn:microsoft.com/office/officeart/2005/8/layout/pyramid2"/>
    <dgm:cxn modelId="{3D261951-E916-43F4-9C9E-503B72088714}" type="presParOf" srcId="{24D7E8F7-65A0-4AAA-9E9F-EE0967C75DC8}" destId="{BB4978D9-DDA4-4FC0-81B9-B75301BB92CB}" srcOrd="0" destOrd="0" presId="urn:microsoft.com/office/officeart/2005/8/layout/pyramid2"/>
    <dgm:cxn modelId="{6E7E573D-AC63-4030-A19C-50AFC82E090C}" type="presParOf" srcId="{24D7E8F7-65A0-4AAA-9E9F-EE0967C75DC8}" destId="{D41E335C-BB14-45CF-A8FD-4579C39E0D16}" srcOrd="1" destOrd="0" presId="urn:microsoft.com/office/officeart/2005/8/layout/pyramid2"/>
    <dgm:cxn modelId="{64285F6F-192E-4A12-9067-D2D9F15410A1}" type="presParOf" srcId="{D41E335C-BB14-45CF-A8FD-4579C39E0D16}" destId="{69EB51FE-44CC-4549-9F2A-DBD6CC9D3EE2}" srcOrd="0" destOrd="0" presId="urn:microsoft.com/office/officeart/2005/8/layout/pyramid2"/>
    <dgm:cxn modelId="{39C196B1-A847-42D8-991A-5403A7B6D7A2}" type="presParOf" srcId="{D41E335C-BB14-45CF-A8FD-4579C39E0D16}" destId="{4475AE15-9F7E-4660-A900-65F9EEBE0A17}" srcOrd="1" destOrd="0" presId="urn:microsoft.com/office/officeart/2005/8/layout/pyramid2"/>
    <dgm:cxn modelId="{9EC7150C-6EA7-46FC-B5ED-F5E3A5ADD0C0}" type="presParOf" srcId="{D41E335C-BB14-45CF-A8FD-4579C39E0D16}" destId="{0DC2FE81-4C45-4557-B043-77FC557B2470}" srcOrd="2" destOrd="0" presId="urn:microsoft.com/office/officeart/2005/8/layout/pyramid2"/>
    <dgm:cxn modelId="{2A8E835B-4171-46E9-8581-4DB3EE95D062}" type="presParOf" srcId="{D41E335C-BB14-45CF-A8FD-4579C39E0D16}" destId="{2F7C4C9D-5250-408D-9D90-21D245431F89}" srcOrd="3" destOrd="0" presId="urn:microsoft.com/office/officeart/2005/8/layout/pyramid2"/>
    <dgm:cxn modelId="{2CF68FA1-5180-47B6-B3EF-4D6F2E107BCF}" type="presParOf" srcId="{D41E335C-BB14-45CF-A8FD-4579C39E0D16}" destId="{835E3CCB-104B-400B-9886-2DFCBCA9B5D7}" srcOrd="4" destOrd="0" presId="urn:microsoft.com/office/officeart/2005/8/layout/pyramid2"/>
    <dgm:cxn modelId="{E623603E-58A3-43AF-AD67-8B6A7F8749D1}" type="presParOf" srcId="{D41E335C-BB14-45CF-A8FD-4579C39E0D16}" destId="{7AF6137F-EF95-477B-8800-2083EB8EEC2E}" srcOrd="5" destOrd="0" presId="urn:microsoft.com/office/officeart/2005/8/layout/pyramid2"/>
    <dgm:cxn modelId="{95D3E70D-692A-4F55-B4FD-CFBC4B6D5481}" type="presParOf" srcId="{D41E335C-BB14-45CF-A8FD-4579C39E0D16}" destId="{9B42347A-F643-47EF-AC89-7609626CFEB9}" srcOrd="6" destOrd="0" presId="urn:microsoft.com/office/officeart/2005/8/layout/pyramid2"/>
    <dgm:cxn modelId="{268939DB-C70B-4580-8570-672AC1ADE168}" type="presParOf" srcId="{D41E335C-BB14-45CF-A8FD-4579C39E0D16}" destId="{E87ED812-FF56-4EEF-85E7-50E047A28C73}" srcOrd="7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E3D3B-0846-419C-B4D8-C81BBBB8DFAC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12227-E82E-4296-93F6-4BC48A33E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12227-E82E-4296-93F6-4BC48A33EE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atin typeface="Monotype Corsiva" pitchFamily="66" charset="0"/>
              </a:rPr>
              <a:t>Франція</a:t>
            </a:r>
            <a:r>
              <a:rPr lang="uk-UA" sz="5400" dirty="0" smtClean="0">
                <a:latin typeface="Monotype Corsiva" pitchFamily="66" charset="0"/>
              </a:rPr>
              <a:t/>
            </a:r>
            <a:br>
              <a:rPr lang="uk-UA" sz="5400" dirty="0" smtClean="0">
                <a:latin typeface="Monotype Corsiva" pitchFamily="66" charset="0"/>
              </a:rPr>
            </a:br>
            <a:r>
              <a:rPr lang="uk-UA" sz="5400" dirty="0" smtClean="0">
                <a:latin typeface="Monotype Corsiva" pitchFamily="66" charset="0"/>
              </a:rPr>
              <a:t>20―30-ті  рр. ХХ ст.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857232"/>
            <a:ext cx="71438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spc="-100" dirty="0" smtClean="0">
                <a:latin typeface="Book Antiqua" pitchFamily="18" charset="0"/>
              </a:rPr>
              <a:t>         </a:t>
            </a:r>
            <a:r>
              <a:rPr lang="uk-UA" sz="40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Кейнсіанство ”</a:t>
            </a:r>
            <a:r>
              <a:rPr lang="uk-UA" sz="2000" b="1" spc="-100" dirty="0" smtClean="0">
                <a:latin typeface="Book Antiqua" pitchFamily="18" charset="0"/>
              </a:rPr>
              <a:t/>
            </a:r>
            <a:br>
              <a:rPr lang="uk-UA" sz="2000" b="1" spc="-100" dirty="0" smtClean="0">
                <a:latin typeface="Book Antiqua" pitchFamily="18" charset="0"/>
              </a:rPr>
            </a:br>
            <a:r>
              <a:rPr lang="uk-UA" sz="2000" b="1" spc="-100" dirty="0" smtClean="0">
                <a:latin typeface="Book Antiqua" pitchFamily="18" charset="0"/>
              </a:rPr>
              <a:t/>
            </a:r>
            <a:br>
              <a:rPr lang="uk-UA" sz="2000" b="1" spc="-100" dirty="0" smtClean="0">
                <a:latin typeface="Book Antiqua" pitchFamily="18" charset="0"/>
              </a:rPr>
            </a:br>
            <a:r>
              <a:rPr lang="uk-UA" sz="2000" b="1" spc="-100" dirty="0" smtClean="0">
                <a:latin typeface="Book Antiqua" pitchFamily="18" charset="0"/>
              </a:rPr>
              <a:t/>
            </a:r>
            <a:br>
              <a:rPr lang="uk-UA" sz="2000" b="1" spc="-100" dirty="0" smtClean="0">
                <a:latin typeface="Book Antiqua" pitchFamily="18" charset="0"/>
              </a:rPr>
            </a:br>
            <a:r>
              <a:rPr lang="uk-UA" sz="2000" b="1" spc="-100" dirty="0" smtClean="0">
                <a:latin typeface="Book Antiqua" pitchFamily="18" charset="0"/>
              </a:rPr>
              <a:t>Автор  економічної теорії  ” Загальна теорія зайнятості, відсотків і грошей ” ( 1936 р.) - </a:t>
            </a:r>
            <a:r>
              <a:rPr lang="uk-UA" sz="2000" b="1" spc="-100" dirty="0" smtClean="0">
                <a:latin typeface="Arial Black" pitchFamily="34" charset="0"/>
              </a:rPr>
              <a:t>Джон Кейнс</a:t>
            </a:r>
            <a:r>
              <a:rPr lang="uk-UA" sz="2000" b="1" spc="-100" dirty="0" smtClean="0">
                <a:latin typeface="Book Antiqua" pitchFamily="18" charset="0"/>
              </a:rPr>
              <a:t/>
            </a:r>
            <a:br>
              <a:rPr lang="uk-UA" sz="2000" b="1" spc="-100" dirty="0" smtClean="0">
                <a:latin typeface="Book Antiqua" pitchFamily="18" charset="0"/>
              </a:rPr>
            </a:br>
            <a:r>
              <a:rPr lang="uk-UA" sz="2000" b="1" spc="-100" dirty="0" smtClean="0">
                <a:latin typeface="Book Antiqua" pitchFamily="18" charset="0"/>
              </a:rPr>
              <a:t/>
            </a:r>
            <a:br>
              <a:rPr lang="uk-UA" sz="2000" b="1" spc="-100" dirty="0" smtClean="0">
                <a:latin typeface="Book Antiqua" pitchFamily="18" charset="0"/>
              </a:rPr>
            </a:br>
            <a:r>
              <a:rPr lang="uk-UA" sz="2000" b="1" spc="-100" dirty="0" smtClean="0">
                <a:latin typeface="Arial Black" pitchFamily="34" charset="0"/>
              </a:rPr>
              <a:t/>
            </a:r>
            <a:br>
              <a:rPr lang="uk-UA" sz="2000" b="1" spc="-100" dirty="0" smtClean="0">
                <a:latin typeface="Arial Black" pitchFamily="34" charset="0"/>
              </a:rPr>
            </a:br>
            <a:r>
              <a:rPr lang="uk-UA" sz="2000" b="1" spc="-100" dirty="0" smtClean="0">
                <a:latin typeface="Arial Black" pitchFamily="34" charset="0"/>
              </a:rPr>
              <a:t>                      Сутність економічної теорії Д. Кейнса</a:t>
            </a:r>
            <a:r>
              <a:rPr lang="uk-UA" sz="2000" spc="-100" dirty="0" smtClean="0">
                <a:latin typeface="Book Antiqua" pitchFamily="18" charset="0"/>
              </a:rPr>
              <a:t/>
            </a:r>
            <a:br>
              <a:rPr lang="uk-UA" sz="2000" spc="-100" dirty="0" smtClean="0">
                <a:latin typeface="Book Antiqua" pitchFamily="18" charset="0"/>
              </a:rPr>
            </a:br>
            <a:endParaRPr lang="uk-UA" sz="2000" spc="-100" dirty="0" smtClean="0">
              <a:latin typeface="Book Antiqua" pitchFamily="18" charset="0"/>
            </a:endParaRPr>
          </a:p>
          <a:p>
            <a:r>
              <a:rPr lang="uk-UA" b="1" spc="-100" dirty="0" smtClean="0">
                <a:latin typeface="Book Antiqua" pitchFamily="18" charset="0"/>
              </a:rPr>
              <a:t>1.  Держава повинна втручатись у сферу економіки,соціальних відносин, а не обмежувати свої повноваження підтримування суспільного порядку та законності.</a:t>
            </a:r>
            <a:br>
              <a:rPr lang="uk-UA" b="1" spc="-100" dirty="0" smtClean="0">
                <a:latin typeface="Book Antiqua" pitchFamily="18" charset="0"/>
              </a:rPr>
            </a:br>
            <a:r>
              <a:rPr lang="uk-UA" b="1" spc="-100" dirty="0" smtClean="0">
                <a:latin typeface="Book Antiqua" pitchFamily="18" charset="0"/>
              </a:rPr>
              <a:t/>
            </a:r>
            <a:br>
              <a:rPr lang="uk-UA" b="1" spc="-100" dirty="0" smtClean="0">
                <a:latin typeface="Book Antiqua" pitchFamily="18" charset="0"/>
              </a:rPr>
            </a:br>
            <a:r>
              <a:rPr lang="uk-UA" b="1" spc="-100" dirty="0" smtClean="0">
                <a:latin typeface="Book Antiqua" pitchFamily="18" charset="0"/>
              </a:rPr>
              <a:t>2.  Активна соціальна політика, захист інтересів трудящих, найманих робітників вигідні як державі, так і підприємцям.</a:t>
            </a:r>
            <a:br>
              <a:rPr lang="uk-UA" b="1" spc="-100" dirty="0" smtClean="0">
                <a:latin typeface="Book Antiqua" pitchFamily="18" charset="0"/>
              </a:rPr>
            </a:br>
            <a:r>
              <a:rPr lang="uk-UA" b="1" spc="-100" dirty="0" smtClean="0">
                <a:latin typeface="Book Antiqua" pitchFamily="18" charset="0"/>
              </a:rPr>
              <a:t/>
            </a:r>
            <a:br>
              <a:rPr lang="uk-UA" b="1" spc="-100" dirty="0" smtClean="0">
                <a:latin typeface="Book Antiqua" pitchFamily="18" charset="0"/>
              </a:rPr>
            </a:br>
            <a:r>
              <a:rPr lang="uk-UA" b="1" spc="-100" dirty="0" smtClean="0">
                <a:latin typeface="Book Antiqua" pitchFamily="18" charset="0"/>
              </a:rPr>
              <a:t>3.  Держава спрямовує  зусилля на підвищення рівня прибутків населення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2005015" cy="2544128"/>
          </a:xfrm>
          <a:prstGeom prst="roundRect">
            <a:avLst>
              <a:gd name="adj" fmla="val 8594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57290" y="2786058"/>
          <a:ext cx="6500858" cy="2857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6148"/>
                <a:gridCol w="3214710"/>
              </a:tblGrid>
              <a:tr h="13020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                  </a:t>
                      </a:r>
                      <a:r>
                        <a:rPr kumimoji="0" lang="uk-UA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Політична боротьба лівих і правих сил</a:t>
                      </a:r>
                      <a:endParaRPr kumimoji="0" lang="ru-RU" sz="20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55450"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</a:t>
                      </a:r>
                    </a:p>
                    <a:p>
                      <a:r>
                        <a:rPr lang="uk-UA" b="1" dirty="0" smtClean="0"/>
                        <a:t>           Ліві сили(Лівий блок)</a:t>
                      </a:r>
                      <a:endParaRPr lang="ru-RU" b="1" dirty="0">
                        <a:latin typeface="Impac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 smtClean="0"/>
                    </a:p>
                    <a:p>
                      <a:pPr algn="ctr"/>
                      <a:r>
                        <a:rPr lang="uk-UA" b="1" dirty="0" smtClean="0"/>
                        <a:t>      Праві сили (Національний</a:t>
                      </a:r>
                      <a:r>
                        <a:rPr lang="uk-UA" b="1" baseline="0" dirty="0" smtClean="0"/>
                        <a:t> блок)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28604"/>
            <a:ext cx="19431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1214422"/>
          <a:ext cx="6143668" cy="50133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143668"/>
              </a:tblGrid>
              <a:tr h="807127">
                <a:tc>
                  <a:txBody>
                    <a:bodyPr/>
                    <a:lstStyle/>
                    <a:p>
                      <a:r>
                        <a:rPr lang="uk-UA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</a:t>
                      </a:r>
                      <a:r>
                        <a:rPr lang="uk-UA" sz="3200" i="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Ліві сили (Лівий блок)</a:t>
                      </a:r>
                      <a:endParaRPr lang="ru-RU" sz="3200" i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blipFill dpi="0" rotWithShape="1">
                      <a:blip r:embed="rId3">
                        <a:alphaModFix amt="38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622312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sz="2400" b="1" i="1" dirty="0" smtClean="0">
                          <a:effectLst/>
                        </a:rPr>
                        <a:t>Соціалістична партія Франції,</a:t>
                      </a:r>
                      <a:r>
                        <a:rPr lang="uk-UA" sz="2400" b="1" i="1" baseline="0" dirty="0" smtClean="0">
                          <a:effectLst/>
                        </a:rPr>
                        <a:t> яка будувала свою діяльність на соціально-демократичній основі й закликала до проведення соціальних реформ.</a:t>
                      </a:r>
                    </a:p>
                    <a:p>
                      <a:pPr algn="ctr"/>
                      <a:endParaRPr lang="uk-UA" sz="2400" b="1" i="1" baseline="0" dirty="0" smtClean="0">
                        <a:effectLst/>
                      </a:endParaRPr>
                    </a:p>
                    <a:p>
                      <a:pPr algn="ctr"/>
                      <a:endParaRPr lang="uk-UA" sz="2400" b="1" i="1" baseline="0" dirty="0" smtClean="0">
                        <a:effectLst/>
                      </a:endParaRPr>
                    </a:p>
                    <a:p>
                      <a:pPr algn="ctr"/>
                      <a:r>
                        <a:rPr lang="uk-UA" sz="2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Всезагальна конференція праці </a:t>
                      </a:r>
                      <a:r>
                        <a:rPr lang="uk-UA" sz="2400" b="1" i="1" baseline="0" dirty="0" smtClean="0">
                          <a:effectLst/>
                        </a:rPr>
                        <a:t>- найбільша профспілкова організація, яка мала неабиякий вплив на робітничий рух країни.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71480"/>
            <a:ext cx="2037255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1643050"/>
          <a:ext cx="6262710" cy="462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2710"/>
              </a:tblGrid>
              <a:tr h="807127">
                <a:tc>
                  <a:txBody>
                    <a:bodyPr/>
                    <a:lstStyle/>
                    <a:p>
                      <a:r>
                        <a:rPr lang="uk-UA" b="1" dirty="0" smtClean="0"/>
                        <a:t>                          </a:t>
                      </a:r>
                    </a:p>
                    <a:p>
                      <a:r>
                        <a:rPr lang="uk-UA" b="1" dirty="0" smtClean="0"/>
                        <a:t>                   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</a:rPr>
                        <a:t>Праві сили (Національний</a:t>
                      </a:r>
                      <a:r>
                        <a:rPr lang="uk-UA" sz="2400" b="1" baseline="0" dirty="0" smtClean="0">
                          <a:solidFill>
                            <a:schemeClr val="tx1"/>
                          </a:solidFill>
                        </a:rPr>
                        <a:t> блок)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tx1">
                        <a:alpha val="29000"/>
                      </a:schemeClr>
                    </a:solidFill>
                  </a:tcPr>
                </a:tc>
              </a:tr>
              <a:tr h="3622312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“Французька</a:t>
                      </a:r>
                      <a:r>
                        <a:rPr lang="uk-UA" b="1" dirty="0" smtClean="0"/>
                        <a:t> </a:t>
                      </a:r>
                      <a:r>
                        <a:rPr lang="uk-UA" b="1" dirty="0" err="1" smtClean="0"/>
                        <a:t>солідарність”</a:t>
                      </a:r>
                      <a:endParaRPr lang="uk-UA" b="1" dirty="0" smtClean="0"/>
                    </a:p>
                    <a:p>
                      <a:endParaRPr lang="uk-UA" b="1" dirty="0" smtClean="0"/>
                    </a:p>
                    <a:p>
                      <a:r>
                        <a:rPr lang="uk-UA" b="1" dirty="0" err="1" smtClean="0"/>
                        <a:t>“Молоді</a:t>
                      </a:r>
                      <a:r>
                        <a:rPr lang="uk-UA" b="1" baseline="0" dirty="0" smtClean="0"/>
                        <a:t> </a:t>
                      </a:r>
                      <a:r>
                        <a:rPr lang="uk-UA" b="1" baseline="0" dirty="0" err="1" smtClean="0"/>
                        <a:t>патріоти”</a:t>
                      </a:r>
                      <a:endParaRPr lang="uk-UA" b="1" baseline="0" dirty="0" smtClean="0"/>
                    </a:p>
                    <a:p>
                      <a:endParaRPr lang="uk-UA" b="1" baseline="0" dirty="0" smtClean="0"/>
                    </a:p>
                    <a:p>
                      <a:r>
                        <a:rPr lang="uk-UA" b="1" baseline="0" dirty="0" err="1" smtClean="0"/>
                        <a:t>“Аксьон</a:t>
                      </a:r>
                      <a:r>
                        <a:rPr lang="uk-UA" b="1" baseline="0" dirty="0" smtClean="0"/>
                        <a:t>  </a:t>
                      </a:r>
                      <a:r>
                        <a:rPr lang="uk-UA" b="1" baseline="0" dirty="0" err="1" smtClean="0"/>
                        <a:t>Франсез”</a:t>
                      </a:r>
                      <a:r>
                        <a:rPr lang="uk-UA" b="1" baseline="0" dirty="0" smtClean="0"/>
                        <a:t>(Французька дія) та ін. - </a:t>
                      </a:r>
                      <a:r>
                        <a:rPr lang="uk-UA" b="1" baseline="0" dirty="0" err="1" smtClean="0"/>
                        <a:t>екстресістські</a:t>
                      </a:r>
                      <a:r>
                        <a:rPr lang="uk-UA" b="1" baseline="0" dirty="0" smtClean="0"/>
                        <a:t> праві організації, які ратували за авторитаризм в політиці </a:t>
                      </a:r>
                      <a:r>
                        <a:rPr lang="uk-UA" b="1" baseline="0" dirty="0" err="1" smtClean="0"/>
                        <a:t>“міцної</a:t>
                      </a:r>
                      <a:r>
                        <a:rPr lang="uk-UA" b="1" baseline="0" dirty="0" smtClean="0"/>
                        <a:t> </a:t>
                      </a:r>
                      <a:r>
                        <a:rPr lang="uk-UA" b="1" baseline="0" dirty="0" err="1" smtClean="0"/>
                        <a:t>руки”</a:t>
                      </a:r>
                      <a:r>
                        <a:rPr lang="uk-UA" b="1" baseline="0" dirty="0" smtClean="0"/>
                        <a:t>. </a:t>
                      </a:r>
                    </a:p>
                    <a:p>
                      <a:endParaRPr lang="uk-UA" b="1" baseline="0" dirty="0" smtClean="0"/>
                    </a:p>
                    <a:p>
                      <a:r>
                        <a:rPr lang="uk-UA" b="1" baseline="0" dirty="0" smtClean="0"/>
                        <a:t>За характером діяльності та ідеологією - близькі до фашизму, виступали проти засилля іноземців у франції, проповідували </a:t>
                      </a:r>
                      <a:r>
                        <a:rPr lang="uk-UA" b="1" baseline="0" dirty="0" err="1" smtClean="0"/>
                        <a:t>антисемізм</a:t>
                      </a:r>
                      <a:r>
                        <a:rPr lang="uk-UA" b="1" baseline="0" dirty="0" smtClean="0"/>
                        <a:t>, створювали власні бойові групи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9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74" y="214290"/>
            <a:ext cx="228601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571744"/>
            <a:ext cx="5429288" cy="11079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Народний фронт</a:t>
            </a:r>
          </a:p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єднання широких мас трудящих проти фашизму для захисту прав робітників і проведення широких соціальних реформ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786190"/>
            <a:ext cx="2410051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    Причини створення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072074"/>
            <a:ext cx="2793585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53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b="1" dirty="0" smtClean="0"/>
              <a:t>Економічна криза в країні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5072074"/>
            <a:ext cx="3877985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b="1" dirty="0" smtClean="0"/>
              <a:t>Різке падіння рівня життя населення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6215082"/>
            <a:ext cx="4938788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77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b="1" dirty="0" smtClean="0"/>
              <a:t>Підйом фашистського руху в Німеччині та Італії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857488" y="4143380"/>
            <a:ext cx="1143008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 rot="16200000" flipH="1">
            <a:off x="4251890" y="4037584"/>
            <a:ext cx="916552" cy="11524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036083" y="5179231"/>
            <a:ext cx="207249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6451" y="214290"/>
            <a:ext cx="371417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642918"/>
            <a:ext cx="5237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Програма Народного фронту</a:t>
            </a:r>
            <a:endParaRPr lang="ru-RU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71604" y="1571612"/>
          <a:ext cx="6096000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D35661-7C50-4F2B-985C-76178F9D0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3D35661-7C50-4F2B-985C-76178F9D0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636037-64C1-42EC-96C8-84A162AE7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0636037-64C1-42EC-96C8-84A162AE7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798174-F30B-4DC3-A1C9-4A2287C4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78798174-F30B-4DC3-A1C9-4A2287C43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943E8C-028F-45F8-9E87-1AC8B587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D5943E8C-028F-45F8-9E87-1AC8B587F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6F498E-5E72-496C-8BB6-C1DD39E84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B86F498E-5E72-496C-8BB6-C1DD39E84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0427F6-8DA4-4D30-A1A2-805DCBD08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600427F6-8DA4-4D30-A1A2-805DCBD08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5F9456-7979-493D-9BB3-A4B93B693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085F9456-7979-493D-9BB3-A4B93B693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21000" contrast="12000"/>
          </a:blip>
          <a:srcRect/>
          <a:stretch>
            <a:fillRect/>
          </a:stretch>
        </p:blipFill>
        <p:spPr bwMode="auto">
          <a:xfrm>
            <a:off x="1428728" y="571480"/>
            <a:ext cx="6215106" cy="483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564357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/>
              <a:t>Відпустки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оплачуються</a:t>
            </a:r>
            <a:r>
              <a:rPr lang="ru-RU" b="1" i="1" dirty="0" smtClean="0"/>
              <a:t>, дали </a:t>
            </a:r>
            <a:r>
              <a:rPr lang="ru-RU" b="1" i="1" dirty="0" err="1" smtClean="0"/>
              <a:t>можливість</a:t>
            </a:r>
            <a:r>
              <a:rPr lang="ru-RU" b="1" i="1" dirty="0" smtClean="0"/>
              <a:t> простим </a:t>
            </a:r>
            <a:r>
              <a:rPr lang="ru-RU" b="1" i="1" dirty="0" err="1" smtClean="0"/>
              <a:t>громадянам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можливість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насолоджуватися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відпочинком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817526">
            <a:off x="-1672219" y="2313944"/>
            <a:ext cx="8487975" cy="1453463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1"/>
                </a:solidFill>
              </a:rPr>
              <a:t>Результати:</a:t>
            </a:r>
            <a:endParaRPr lang="ru-RU" sz="96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43042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01122" cy="1714512"/>
          </a:xfrm>
        </p:spPr>
        <p:txBody>
          <a:bodyPr>
            <a:norm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Становище країни після І світової війни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28728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2428868"/>
            <a:ext cx="1795465" cy="110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4214818"/>
            <a:ext cx="1785950" cy="122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2382775"/>
            <a:ext cx="1785950" cy="118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4214817"/>
            <a:ext cx="1714512" cy="1151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78687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 smtClean="0">
                <a:latin typeface="Impact" pitchFamily="34" charset="0"/>
              </a:rPr>
              <a:t>  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Передумови економічного розвитку Франції:</a:t>
            </a:r>
            <a:r>
              <a:rPr lang="uk-UA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uk-UA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uk-UA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uk-UA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uk-UA" sz="2700" dirty="0" smtClean="0">
                <a:latin typeface="Arial Black" pitchFamily="34" charset="0"/>
              </a:rPr>
              <a:t>Індустріалізація економічно відсталих пд. районів Франції, що не були окуповані:</a:t>
            </a: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200" dirty="0" err="1" smtClean="0"/>
              <a:t>•розвиток</a:t>
            </a:r>
            <a:r>
              <a:rPr lang="uk-UA" sz="2200" dirty="0" smtClean="0"/>
              <a:t> промисловості;</a:t>
            </a:r>
            <a:br>
              <a:rPr lang="uk-UA" sz="2200" dirty="0" smtClean="0"/>
            </a:br>
            <a:r>
              <a:rPr lang="uk-UA" sz="2200" dirty="0" err="1" smtClean="0"/>
              <a:t>•розбудова</a:t>
            </a:r>
            <a:r>
              <a:rPr lang="uk-UA" sz="2200" dirty="0" smtClean="0"/>
              <a:t> електростанцій, військових підприємств;</a:t>
            </a:r>
            <a:br>
              <a:rPr lang="uk-UA" sz="2200" dirty="0" smtClean="0"/>
            </a:br>
            <a:r>
              <a:rPr lang="uk-UA" sz="2200" dirty="0" err="1" smtClean="0"/>
              <a:t>•розширення</a:t>
            </a:r>
            <a:r>
              <a:rPr lang="uk-UA" sz="2200" dirty="0" smtClean="0"/>
              <a:t> сільськогосподарського виробництва;</a:t>
            </a:r>
            <a:br>
              <a:rPr lang="uk-UA" sz="2200" dirty="0" smtClean="0"/>
            </a:br>
            <a:r>
              <a:rPr lang="uk-UA" sz="2200" dirty="0" smtClean="0"/>
              <a:t> • виникнення нових індустріальних районів: Центральний, Південний, Південно-Західний;</a:t>
            </a:r>
            <a:br>
              <a:rPr lang="uk-UA" sz="2200" dirty="0" smtClean="0"/>
            </a:br>
            <a:r>
              <a:rPr lang="uk-UA" sz="2200" dirty="0" smtClean="0"/>
              <a:t>нових </a:t>
            </a:r>
            <a:r>
              <a:rPr lang="uk-UA" sz="2200" dirty="0" err="1" smtClean="0"/>
              <a:t>підприємств—</a:t>
            </a:r>
            <a:r>
              <a:rPr lang="uk-UA" sz="2200" dirty="0" smtClean="0"/>
              <a:t> Рено, </a:t>
            </a:r>
            <a:r>
              <a:rPr lang="uk-UA" sz="2200" dirty="0" err="1" smtClean="0"/>
              <a:t>Ситроен</a:t>
            </a:r>
            <a:r>
              <a:rPr lang="uk-UA" sz="2200" dirty="0" smtClean="0"/>
              <a:t>.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2571736" cy="1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0"/>
            <a:ext cx="2714644" cy="181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7" y="0"/>
            <a:ext cx="2786082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00174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Impact" pitchFamily="34" charset="0"/>
              </a:rPr>
              <a:t>Соціально-економічний розвиток країни у 20-30 роки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4500570"/>
            <a:ext cx="250260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Відновлення </a:t>
            </a:r>
          </a:p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демократії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4357694"/>
            <a:ext cx="2928958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Зростаюча політична стабільність французького суспільства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098125">
            <a:off x="5079262" y="2391885"/>
            <a:ext cx="2837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ОСНОВА: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499176">
            <a:off x="5026943" y="3114726"/>
            <a:ext cx="357190" cy="128993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615241">
            <a:off x="6481439" y="3246290"/>
            <a:ext cx="393469" cy="1177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77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5" y="1571612"/>
            <a:ext cx="2765027" cy="176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643042" y="714356"/>
          <a:ext cx="6096000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429132"/>
            <a:ext cx="1785918" cy="1454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85728"/>
            <a:ext cx="2143139" cy="1553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4572008"/>
            <a:ext cx="2791157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6643702" y="571480"/>
            <a:ext cx="2169386" cy="140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6CA92-C44F-49E6-B768-12C422C2B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C616CA92-C44F-49E6-B768-12C422C2B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C0DA64-FEBE-4257-8D87-15F9A2701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9C0DA64-FEBE-4257-8D87-15F9A2701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202A5-F70D-494B-AE5D-12CA5E2B0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E18202A5-F70D-494B-AE5D-12CA5E2B0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8AD60B-F4E5-4B2C-9837-9629CBCD8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AE8AD60B-F4E5-4B2C-9837-9629CBCD8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BB7981-5BDE-410A-BEFB-CE05CBB0B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50BB7981-5BDE-410A-BEFB-CE05CBB0B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68E96A-8554-41D3-A155-10E5E79D0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D568E96A-8554-41D3-A155-10E5E79D0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46939-A466-4ACC-A54F-D69D2771C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28146939-A466-4ACC-A54F-D69D2771C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8228AF-5EEF-44D6-B0FF-6F0C46F6B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D58228AF-5EEF-44D6-B0FF-6F0C46F6B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A0570F-D368-4396-B43D-FC3318326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FEA0570F-D368-4396-B43D-FC3318326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00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7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itchFamily="34" charset="0"/>
              </a:rPr>
              <a:t>Недолік: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effectLst>
                  <a:outerShdw dist="38100" dir="2700000" sx="200000" sy="200000" algn="tl">
                    <a:srgbClr val="000000">
                      <a:alpha val="15000"/>
                    </a:srgbClr>
                  </a:outerShdw>
                </a:effectLst>
                <a:latin typeface="Candara" pitchFamily="34" charset="0"/>
              </a:rPr>
              <a:t>Франція — держава-рантьє (держава, що існує за рахунок одержання прибутків від надання капіталу в борг під високі відсотки або від цінних паперів).</a:t>
            </a:r>
            <a:r>
              <a:rPr lang="uk-UA" sz="3600" b="1" dirty="0" smtClean="0">
                <a:latin typeface="Candara" pitchFamily="34" charset="0"/>
              </a:rPr>
              <a:t/>
            </a:r>
            <a:br>
              <a:rPr lang="uk-UA" sz="3600" b="1" dirty="0" smtClean="0">
                <a:latin typeface="Candara" pitchFamily="34" charset="0"/>
              </a:rPr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i="1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3600" i="1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200" b="1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1929 р. прибутки від цінних паперів майже в три рази перевищували прибутки від промисловості.</a:t>
            </a:r>
            <a:endParaRPr lang="ru-RU" sz="2200" b="1" i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536025" cy="2028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24075">
            <a:off x="528521" y="13383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Економічна криза 1930-1936 рр.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Ознаки: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254161-1280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88383">
            <a:off x="1593557" y="2886855"/>
            <a:ext cx="1785950" cy="13471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485776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•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Найсильніше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постраждали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легка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промисловість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сільське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господарство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(на 10 %).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•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Зросли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інфляція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державний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дефіцит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•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Збільшилося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безробіття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Період кризи -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9 урядів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почергово очолювали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А.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Тардьє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            П.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Лаваль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357562"/>
            <a:ext cx="1819275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071809"/>
            <a:ext cx="2269188" cy="28932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9290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900" dirty="0" smtClean="0">
                <a:solidFill>
                  <a:srgbClr val="9F0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Дирижизм</a:t>
            </a:r>
            <a:r>
              <a:rPr lang="uk-UA" sz="4900" b="1" dirty="0" smtClean="0">
                <a:solidFill>
                  <a:srgbClr val="9F03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- 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методи боротьби з кризою, які будувались на використанні як класичних ліберальних, так і кейнсіанських заходів.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00108"/>
            <a:ext cx="2286016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391</Words>
  <PresentationFormat>Экран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Франція 20―30-ті  рр. ХХ ст.</vt:lpstr>
      <vt:lpstr>Становище країни після І світової війни</vt:lpstr>
      <vt:lpstr>   Передумови економічного розвитку Франції:  Індустріалізація економічно відсталих пд. районів Франції, що не були окуповані: •розвиток промисловості; •розбудова електростанцій, військових підприємств; •розширення сільськогосподарського виробництва;  • виникнення нових індустріальних районів: Центральний, Південний, Південно-Західний; нових підприємств— Рено, Ситроен.    </vt:lpstr>
      <vt:lpstr>Соціально-економічний розвиток країни у 20-30 роки    </vt:lpstr>
      <vt:lpstr>Слайд 5</vt:lpstr>
      <vt:lpstr>Недолік:  Франція — держава-рантьє (держава, що існує за рахунок одержання прибутків від надання капіталу в борг під високі відсотки або від цінних паперів).   У 1929 р. прибутки від цінних паперів майже в три рази перевищували прибутки від промисловості.</vt:lpstr>
      <vt:lpstr>Економічна криза 1930-1936 рр. Ознаки: </vt:lpstr>
      <vt:lpstr>Період кризи - 9 урядів  почергово очолювали А. Тардьє               П. Лаваль   </vt:lpstr>
      <vt:lpstr>Дирижизм - методи боротьби з кризою, які будувались на використанні як класичних ліберальних, так і кейнсіанських заходів.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Результати: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 20—30-ті рр. ХХ ст.</dc:title>
  <cp:lastModifiedBy>Admin</cp:lastModifiedBy>
  <cp:revision>59</cp:revision>
  <dcterms:modified xsi:type="dcterms:W3CDTF">2012-02-06T12:52:41Z</dcterms:modified>
</cp:coreProperties>
</file>