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61" r:id="rId4"/>
    <p:sldId id="262" r:id="rId5"/>
    <p:sldId id="263" r:id="rId6"/>
    <p:sldId id="269" r:id="rId7"/>
    <p:sldId id="258" r:id="rId8"/>
    <p:sldId id="259" r:id="rId9"/>
    <p:sldId id="264" r:id="rId10"/>
    <p:sldId id="268" r:id="rId11"/>
    <p:sldId id="265" r:id="rId12"/>
    <p:sldId id="267" r:id="rId13"/>
    <p:sldId id="266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9F382-17A8-46F4-881C-1ED101A55654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1C452B-1365-45AF-9B87-84E363C1BBB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9F382-17A8-46F4-881C-1ED101A55654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1C452B-1365-45AF-9B87-84E363C1BB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9F382-17A8-46F4-881C-1ED101A55654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1C452B-1365-45AF-9B87-84E363C1BB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9F382-17A8-46F4-881C-1ED101A55654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1C452B-1365-45AF-9B87-84E363C1BB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9F382-17A8-46F4-881C-1ED101A55654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1C452B-1365-45AF-9B87-84E363C1BBB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9F382-17A8-46F4-881C-1ED101A55654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1C452B-1365-45AF-9B87-84E363C1BB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9F382-17A8-46F4-881C-1ED101A55654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1C452B-1365-45AF-9B87-84E363C1BB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9F382-17A8-46F4-881C-1ED101A55654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1C452B-1365-45AF-9B87-84E363C1BB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9F382-17A8-46F4-881C-1ED101A55654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1C452B-1365-45AF-9B87-84E363C1BBB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9F382-17A8-46F4-881C-1ED101A55654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1C452B-1365-45AF-9B87-84E363C1BB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9F382-17A8-46F4-881C-1ED101A55654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1C452B-1365-45AF-9B87-84E363C1BBB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CE9F382-17A8-46F4-881C-1ED101A55654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F1C452B-1365-45AF-9B87-84E363C1BBB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ПРЕЗЕНТАЦІЯ НА ТЕМУ</a:t>
            </a:r>
            <a:br>
              <a:rPr lang="uk-UA" dirty="0" smtClean="0"/>
            </a:br>
            <a:r>
              <a:rPr lang="uk-UA" dirty="0" smtClean="0"/>
              <a:t>ГРУЗІЯ ЧАСІВ СРСР (1921-1991)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ПІДГОТУВАВ УЧЕНЬ 11-А КЛАСУ</a:t>
            </a:r>
          </a:p>
          <a:p>
            <a:r>
              <a:rPr lang="uk-UA" dirty="0" smtClean="0"/>
              <a:t>ШАХРАЙ ЄВГЕНІЙ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tumi_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6258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ЧОРНИ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00296" y="0"/>
            <a:ext cx="11144296" cy="7456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vJgsMjfzV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0"/>
            <a:ext cx="8358214" cy="68656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ЧОРНИ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00296" y="0"/>
            <a:ext cx="11144296" cy="7456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34_p4_tishink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0"/>
            <a:ext cx="6858016" cy="685801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ЧОРНИ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00296" y="0"/>
            <a:ext cx="11144296" cy="7456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cc7de-198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4803457" cy="682091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696373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ЧОРНИ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00296" y="0"/>
            <a:ext cx="11144296" cy="7456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8826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000108"/>
            <a:ext cx="9144064" cy="514353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,1020,1282909,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08309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билиси-800x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yak-viyihati-do-gruzi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961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643174" y="285728"/>
            <a:ext cx="7406640" cy="1472184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Дякую за увагу!!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ak-viyihati-do-gruzi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>
                <a:solidFill>
                  <a:srgbClr val="FF0000"/>
                </a:solidFill>
              </a:rPr>
              <a:t>ЗМІСТ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Захоплення і приєднання до СРСР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Часи Голодомору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Часи СРСР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Перебудова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Отримання незалежності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0px-Red_Army_commander_in_Batum_19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4581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enshevik_People's_Gua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5102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ЧОРНИ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00165" y="-299466"/>
            <a:ext cx="10910339" cy="73003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ed_Army_in_Tiflis_Feb_25_19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57166"/>
            <a:ext cx="9144000" cy="621731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ЧОРНИ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00296" y="0"/>
            <a:ext cx="11144296" cy="7456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00px-Flag_of_Georgian_SSR.sv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214422"/>
            <a:ext cx="9144064" cy="457203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ЧОРНИ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00296" y="0"/>
            <a:ext cx="11144296" cy="7456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30px-Famine_en_URSS_19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5984" y="0"/>
            <a:ext cx="4929190" cy="687794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ІЛИ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05226" y="0"/>
            <a:ext cx="102492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0px-Holodomor_World_recognitio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9162648" cy="614366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ЧОРНИ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00296" y="0"/>
            <a:ext cx="11144296" cy="7456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eorgian_soviet_republic192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9104717" cy="557214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</TotalTime>
  <Words>26</Words>
  <Application>Microsoft Office PowerPoint</Application>
  <PresentationFormat>Экран (4:3)</PresentationFormat>
  <Paragraphs>10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ПРЕЗЕНТАЦІЯ НА ТЕМУ ГРУЗІЯ ЧАСІВ СРСР (1921-1991)</vt:lpstr>
      <vt:lpstr>ЗМІСТ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Дякую за увагу!!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ZaMEI</dc:creator>
  <cp:lastModifiedBy>ZaMEI</cp:lastModifiedBy>
  <cp:revision>6</cp:revision>
  <dcterms:created xsi:type="dcterms:W3CDTF">2013-11-21T19:07:27Z</dcterms:created>
  <dcterms:modified xsi:type="dcterms:W3CDTF">2013-11-21T20:06:04Z</dcterms:modified>
</cp:coreProperties>
</file>