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  <p:sldMasterId id="2147483732" r:id="rId4"/>
    <p:sldMasterId id="2147483744" r:id="rId5"/>
    <p:sldMasterId id="2147483768" r:id="rId6"/>
    <p:sldMasterId id="2147483804" r:id="rId7"/>
    <p:sldMasterId id="214748381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2FD6733-BE3F-4DF6-92DD-B635C0E6D87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9573D61-0761-4368-A686-485F0B4E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1412776"/>
            <a:ext cx="4062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Презентація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348880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на тему: </a:t>
            </a:r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</a:rPr>
              <a:t>“Повітроплавання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 в роки Першої світової війни ”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443711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учениці  6-А класу</a:t>
            </a:r>
          </a:p>
          <a:p>
            <a:r>
              <a:rPr lang="uk-UA" dirty="0" smtClean="0"/>
              <a:t>Маньківської гімназії </a:t>
            </a:r>
          </a:p>
          <a:p>
            <a:r>
              <a:rPr lang="uk-UA" dirty="0" smtClean="0"/>
              <a:t>Слюсаренко Анжели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64704"/>
            <a:ext cx="81376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Двигун внутрішнього згоряння</a:t>
            </a:r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7" name="Picture 3" descr="C:\Users\дом\Desktop\Новая папка\4-Stroke-Engin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28800"/>
            <a:ext cx="2736304" cy="46851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653136"/>
            <a:ext cx="8120492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Німецький розвідувальний моноплан </a:t>
            </a:r>
          </a:p>
          <a:p>
            <a:pPr algn="ctr"/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“Таубе”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був оснащений фотоапаратом і </a:t>
            </a:r>
          </a:p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піднімав декілька бомб.</a:t>
            </a:r>
            <a:r>
              <a:rPr lang="uk-U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2" name="Picture 4" descr="C:\Users\дом\Desktop\Новая папка\Румплер-тауб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088449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33265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Альбатрос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D.III ( 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нім.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Albatros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D.III) – 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німецький винищувач-біплан, який використовували в Першій світовій війні.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дом\Desktop\Новая папка\Альбатрос быпл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744416" cy="2232248"/>
          </a:xfrm>
          <a:prstGeom prst="rect">
            <a:avLst/>
          </a:prstGeom>
          <a:noFill/>
        </p:spPr>
      </p:pic>
      <p:pic>
        <p:nvPicPr>
          <p:cNvPr id="3075" name="Picture 3" descr="C:\Users\дом\Desktop\Новая папка\альбатр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4219060" cy="2304256"/>
          </a:xfrm>
          <a:prstGeom prst="rect">
            <a:avLst/>
          </a:prstGeom>
          <a:noFill/>
        </p:spPr>
      </p:pic>
      <p:pic>
        <p:nvPicPr>
          <p:cNvPr id="3076" name="Picture 4" descr="C:\Users\дом\Desktop\Новая папка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365104"/>
            <a:ext cx="3279244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81083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МБ біс винищувач-розвідник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9" name="Picture 3" descr="C:\Users\дом\Desktop\Новая папка\МБ быс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263418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60648"/>
            <a:ext cx="6760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Літаки-винищувачі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 descr="C:\Users\дом\Desktop\Новая папка\винищувач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88412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дом\Desktop\Новая папка\винищува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4030528" cy="252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дом\Desktop\Новая папка\винищувач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933056"/>
            <a:ext cx="4807446" cy="276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Новая папка\ыгор сыкорсь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369911" cy="2880320"/>
          </a:xfrm>
          <a:prstGeom prst="rect">
            <a:avLst/>
          </a:prstGeom>
          <a:noFill/>
        </p:spPr>
      </p:pic>
      <p:pic>
        <p:nvPicPr>
          <p:cNvPr id="6147" name="Picture 3" descr="C:\Users\дом\Desktop\Новая папка\росыйський витяз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4352640" cy="2808312"/>
          </a:xfrm>
          <a:prstGeom prst="rect">
            <a:avLst/>
          </a:prstGeom>
          <a:noFill/>
        </p:spPr>
      </p:pic>
      <p:pic>
        <p:nvPicPr>
          <p:cNvPr id="6148" name="Picture 4" descr="C:\Users\дом\Desktop\Новая папка\росыйський витязь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3898033" cy="28083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27984" y="404664"/>
            <a:ext cx="432048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І. Сікорський побудував в Росії перший чотиримоторний літак </a:t>
            </a:r>
            <a:r>
              <a:rPr lang="uk-UA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“Російський</a:t>
            </a:r>
            <a:r>
              <a:rPr lang="uk-UA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витязь”</a:t>
            </a:r>
            <a:r>
              <a:rPr lang="uk-UA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ще до війни.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16632"/>
            <a:ext cx="47525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Гідролітаки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 descr="C:\Users\дом\Desktop\Новая папка\гыдролыт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6350000" cy="3492500"/>
          </a:xfrm>
          <a:prstGeom prst="rect">
            <a:avLst/>
          </a:prstGeom>
          <a:noFill/>
        </p:spPr>
      </p:pic>
      <p:pic>
        <p:nvPicPr>
          <p:cNvPr id="7171" name="Picture 3" descr="C:\Users\дом\Desktop\Новая папка\гыд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3888432" cy="2160240"/>
          </a:xfrm>
          <a:prstGeom prst="rect">
            <a:avLst/>
          </a:prstGeom>
          <a:noFill/>
        </p:spPr>
      </p:pic>
      <p:pic>
        <p:nvPicPr>
          <p:cNvPr id="7172" name="Picture 4" descr="C:\Users\дом\Desktop\Новая папка\гыдро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924944"/>
            <a:ext cx="4327128" cy="21116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988840"/>
            <a:ext cx="6378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-15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Дякую</a:t>
            </a:r>
            <a:r>
              <a:rPr lang="ru-RU" sz="5400" b="1" i="1" cap="none" spc="-15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за </a:t>
            </a:r>
            <a:r>
              <a:rPr lang="ru-RU" sz="5400" b="1" i="1" cap="none" spc="-15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увагу</a:t>
            </a:r>
            <a:r>
              <a:rPr lang="ru-RU" sz="5400" b="1" i="1" cap="none" spc="-15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!</a:t>
            </a:r>
            <a:endParaRPr lang="ru-RU" sz="5400" b="1" i="1" cap="none" spc="-15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77</TotalTime>
  <Words>81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Апекс</vt:lpstr>
      <vt:lpstr>Бумажная</vt:lpstr>
      <vt:lpstr>Техническая</vt:lpstr>
      <vt:lpstr>Официальная</vt:lpstr>
      <vt:lpstr>Изящная</vt:lpstr>
      <vt:lpstr>Тема Office</vt:lpstr>
      <vt:lpstr>Аспект</vt:lpstr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9</cp:revision>
  <dcterms:created xsi:type="dcterms:W3CDTF">2013-11-07T15:09:54Z</dcterms:created>
  <dcterms:modified xsi:type="dcterms:W3CDTF">2013-11-13T15:09:48Z</dcterms:modified>
</cp:coreProperties>
</file>